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690" r:id="rId2"/>
  </p:sldIdLst>
  <p:sldSz cx="9906000" cy="6858000" type="A4"/>
  <p:notesSz cx="6858000" cy="9144000"/>
  <p:custDataLst>
    <p:tags r:id="rId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amazaki, Ryo R. (KC)" initials="YRR(" lastIdx="9" clrIdx="0"/>
  <p:cmAuthor id="2" name="Sasaki, Ryosuke (KC)" initials="SR(" lastIdx="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FFCCCC"/>
    <a:srgbClr val="F0DBCC"/>
    <a:srgbClr val="BC204B"/>
    <a:srgbClr val="F68D2E"/>
    <a:srgbClr val="EAAA00"/>
    <a:srgbClr val="43B02A"/>
    <a:srgbClr val="009A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492" autoAdjust="0"/>
    <p:restoredTop sz="96238" autoAdjust="0"/>
  </p:normalViewPr>
  <p:slideViewPr>
    <p:cSldViewPr snapToGrid="0" showGuides="1">
      <p:cViewPr varScale="1">
        <p:scale>
          <a:sx n="138" d="100"/>
          <a:sy n="138" d="100"/>
        </p:scale>
        <p:origin x="208" y="408"/>
      </p:cViewPr>
      <p:guideLst>
        <p:guide orient="horz" pos="2160"/>
        <p:guide pos="3120"/>
      </p:guideLst>
    </p:cSldViewPr>
  </p:slideViewPr>
  <p:outlineViewPr>
    <p:cViewPr>
      <p:scale>
        <a:sx n="33" d="100"/>
        <a:sy n="33" d="100"/>
      </p:scale>
      <p:origin x="0" y="-8390"/>
    </p:cViewPr>
  </p:outlin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tags" Target="tags/tag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1D0EAC-8FE6-469F-BB9F-4D2FD1E777EE}" type="datetimeFigureOut">
              <a:rPr kumimoji="1" lang="ja-JP" altLang="en-US" smtClean="0"/>
              <a:t>2022/1/6</a:t>
            </a:fld>
            <a:endParaRPr kumimoji="1" lang="ja-JP" altLang="en-US" dirty="0"/>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59CACD-A7C9-4434-B811-8118FB415710}" type="slidenum">
              <a:rPr kumimoji="1" lang="ja-JP" altLang="en-US" smtClean="0"/>
              <a:t>‹#›</a:t>
            </a:fld>
            <a:endParaRPr kumimoji="1" lang="ja-JP" altLang="en-US" dirty="0"/>
          </a:p>
        </p:txBody>
      </p:sp>
    </p:spTree>
    <p:extLst>
      <p:ext uri="{BB962C8B-B14F-4D97-AF65-F5344CB8AC3E}">
        <p14:creationId xmlns:p14="http://schemas.microsoft.com/office/powerpoint/2010/main" val="279405044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6 - No imag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215200" y="1346400"/>
            <a:ext cx="6708000" cy="3510000"/>
          </a:xfrm>
        </p:spPr>
        <p:txBody>
          <a:bodyPr anchor="t" anchorCtr="0"/>
          <a:lstStyle>
            <a:lvl1pPr algn="l">
              <a:defRPr sz="6000">
                <a:solidFill>
                  <a:schemeClr val="bg1"/>
                </a:solidFill>
              </a:defRPr>
            </a:lvl1pPr>
          </a:lstStyle>
          <a:p>
            <a:r>
              <a:rPr lang="en-GB" dirty="0"/>
              <a:t>Title slide 6</a:t>
            </a:r>
            <a:br>
              <a:rPr lang="en-GB" dirty="0"/>
            </a:br>
            <a:r>
              <a:rPr lang="en-GB" dirty="0"/>
              <a:t>no image</a:t>
            </a:r>
            <a:endParaRPr lang="en-US" dirty="0"/>
          </a:p>
        </p:txBody>
      </p:sp>
      <p:sp>
        <p:nvSpPr>
          <p:cNvPr id="4" name="object 3"/>
          <p:cNvSpPr/>
          <p:nvPr userDrawn="1"/>
        </p:nvSpPr>
        <p:spPr>
          <a:xfrm>
            <a:off x="1" y="0"/>
            <a:ext cx="1720042" cy="6858000"/>
          </a:xfrm>
          <a:custGeom>
            <a:avLst/>
            <a:gdLst/>
            <a:ahLst/>
            <a:cxnLst/>
            <a:rect l="l" t="t" r="r" b="b"/>
            <a:pathLst>
              <a:path w="1742046" h="7772400">
                <a:moveTo>
                  <a:pt x="0" y="7772400"/>
                </a:moveTo>
                <a:lnTo>
                  <a:pt x="1742046" y="7772400"/>
                </a:lnTo>
                <a:lnTo>
                  <a:pt x="1742046" y="0"/>
                </a:lnTo>
                <a:lnTo>
                  <a:pt x="0" y="0"/>
                </a:lnTo>
                <a:lnTo>
                  <a:pt x="0" y="7772400"/>
                </a:lnTo>
                <a:close/>
              </a:path>
            </a:pathLst>
          </a:custGeom>
          <a:solidFill>
            <a:srgbClr val="00338D"/>
          </a:solidFill>
        </p:spPr>
        <p:txBody>
          <a:bodyPr wrap="square" lIns="0" tIns="0" rIns="0" bIns="0" rtlCol="0">
            <a:noAutofit/>
          </a:bodyPr>
          <a:lstStyle/>
          <a:p>
            <a:endParaRPr sz="1800" dirty="0">
              <a:latin typeface="Arial" panose="020B0604020202020204" pitchFamily="34" charset="0"/>
            </a:endParaRPr>
          </a:p>
        </p:txBody>
      </p:sp>
      <p:sp>
        <p:nvSpPr>
          <p:cNvPr id="7" name="Text Placeholder 3"/>
          <p:cNvSpPr>
            <a:spLocks noGrp="1"/>
          </p:cNvSpPr>
          <p:nvPr>
            <p:ph type="body" sz="quarter" idx="11"/>
          </p:nvPr>
        </p:nvSpPr>
        <p:spPr>
          <a:xfrm>
            <a:off x="2236108" y="5036400"/>
            <a:ext cx="6687092" cy="216000"/>
          </a:xfrm>
        </p:spPr>
        <p:txBody>
          <a:bodyPr/>
          <a:lstStyle>
            <a:lvl1pPr>
              <a:defRPr sz="1100" b="0">
                <a:solidFill>
                  <a:schemeClr val="bg1"/>
                </a:solidFill>
              </a:defRPr>
            </a:lvl1pPr>
            <a:lvl2pPr>
              <a:defRPr sz="1100">
                <a:solidFill>
                  <a:schemeClr val="bg1"/>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ja-JP" altLang="en-US"/>
              <a:t>マスター テキストの書式設定</a:t>
            </a:r>
          </a:p>
        </p:txBody>
      </p:sp>
      <p:sp>
        <p:nvSpPr>
          <p:cNvPr id="6" name="Freeform 5"/>
          <p:cNvSpPr>
            <a:spLocks noEditPoints="1"/>
          </p:cNvSpPr>
          <p:nvPr userDrawn="1"/>
        </p:nvSpPr>
        <p:spPr bwMode="black">
          <a:xfrm>
            <a:off x="2219439" y="785962"/>
            <a:ext cx="782638" cy="317500"/>
          </a:xfrm>
          <a:custGeom>
            <a:avLst/>
            <a:gdLst>
              <a:gd name="T0" fmla="*/ 269 w 283"/>
              <a:gd name="T1" fmla="*/ 77 h 114"/>
              <a:gd name="T2" fmla="*/ 222 w 283"/>
              <a:gd name="T3" fmla="*/ 86 h 114"/>
              <a:gd name="T4" fmla="*/ 245 w 283"/>
              <a:gd name="T5" fmla="*/ 60 h 114"/>
              <a:gd name="T6" fmla="*/ 269 w 283"/>
              <a:gd name="T7" fmla="*/ 55 h 114"/>
              <a:gd name="T8" fmla="*/ 222 w 283"/>
              <a:gd name="T9" fmla="*/ 2 h 114"/>
              <a:gd name="T10" fmla="*/ 246 w 283"/>
              <a:gd name="T11" fmla="*/ 101 h 114"/>
              <a:gd name="T12" fmla="*/ 249 w 283"/>
              <a:gd name="T13" fmla="*/ 89 h 114"/>
              <a:gd name="T14" fmla="*/ 213 w 283"/>
              <a:gd name="T15" fmla="*/ 65 h 114"/>
              <a:gd name="T16" fmla="*/ 195 w 283"/>
              <a:gd name="T17" fmla="*/ 86 h 114"/>
              <a:gd name="T18" fmla="*/ 156 w 283"/>
              <a:gd name="T19" fmla="*/ 86 h 114"/>
              <a:gd name="T20" fmla="*/ 213 w 283"/>
              <a:gd name="T21" fmla="*/ 2 h 114"/>
              <a:gd name="T22" fmla="*/ 171 w 283"/>
              <a:gd name="T23" fmla="*/ 86 h 114"/>
              <a:gd name="T24" fmla="*/ 145 w 283"/>
              <a:gd name="T25" fmla="*/ 52 h 114"/>
              <a:gd name="T26" fmla="*/ 104 w 283"/>
              <a:gd name="T27" fmla="*/ 86 h 114"/>
              <a:gd name="T28" fmla="*/ 98 w 283"/>
              <a:gd name="T29" fmla="*/ 52 h 114"/>
              <a:gd name="T30" fmla="*/ 145 w 283"/>
              <a:gd name="T31" fmla="*/ 2 h 114"/>
              <a:gd name="T32" fmla="*/ 141 w 283"/>
              <a:gd name="T33" fmla="*/ 65 h 114"/>
              <a:gd name="T34" fmla="*/ 93 w 283"/>
              <a:gd name="T35" fmla="*/ 78 h 114"/>
              <a:gd name="T36" fmla="*/ 89 w 283"/>
              <a:gd name="T37" fmla="*/ 78 h 114"/>
              <a:gd name="T38" fmla="*/ 88 w 283"/>
              <a:gd name="T39" fmla="*/ 69 h 114"/>
              <a:gd name="T40" fmla="*/ 95 w 283"/>
              <a:gd name="T41" fmla="*/ 61 h 114"/>
              <a:gd name="T42" fmla="*/ 93 w 283"/>
              <a:gd name="T43" fmla="*/ 78 h 114"/>
              <a:gd name="T44" fmla="*/ 67 w 283"/>
              <a:gd name="T45" fmla="*/ 85 h 114"/>
              <a:gd name="T46" fmla="*/ 37 w 283"/>
              <a:gd name="T47" fmla="*/ 82 h 114"/>
              <a:gd name="T48" fmla="*/ 25 w 283"/>
              <a:gd name="T49" fmla="*/ 77 h 114"/>
              <a:gd name="T50" fmla="*/ 18 w 283"/>
              <a:gd name="T51" fmla="*/ 2 h 114"/>
              <a:gd name="T52" fmla="*/ 220 w 283"/>
              <a:gd name="T53" fmla="*/ 0 h 114"/>
              <a:gd name="T54" fmla="*/ 215 w 283"/>
              <a:gd name="T55" fmla="*/ 0 h 114"/>
              <a:gd name="T56" fmla="*/ 147 w 283"/>
              <a:gd name="T57" fmla="*/ 52 h 114"/>
              <a:gd name="T58" fmla="*/ 84 w 283"/>
              <a:gd name="T59" fmla="*/ 52 h 114"/>
              <a:gd name="T60" fmla="*/ 16 w 283"/>
              <a:gd name="T61" fmla="*/ 0 h 114"/>
              <a:gd name="T62" fmla="*/ 14 w 283"/>
              <a:gd name="T63" fmla="*/ 112 h 114"/>
              <a:gd name="T64" fmla="*/ 35 w 283"/>
              <a:gd name="T65" fmla="*/ 112 h 114"/>
              <a:gd name="T66" fmla="*/ 66 w 283"/>
              <a:gd name="T67" fmla="*/ 89 h 114"/>
              <a:gd name="T68" fmla="*/ 82 w 283"/>
              <a:gd name="T69" fmla="*/ 89 h 114"/>
              <a:gd name="T70" fmla="*/ 90 w 283"/>
              <a:gd name="T71" fmla="*/ 89 h 114"/>
              <a:gd name="T72" fmla="*/ 112 w 283"/>
              <a:gd name="T73" fmla="*/ 112 h 114"/>
              <a:gd name="T74" fmla="*/ 142 w 283"/>
              <a:gd name="T75" fmla="*/ 89 h 114"/>
              <a:gd name="T76" fmla="*/ 170 w 283"/>
              <a:gd name="T77" fmla="*/ 89 h 114"/>
              <a:gd name="T78" fmla="*/ 190 w 283"/>
              <a:gd name="T79" fmla="*/ 112 h 114"/>
              <a:gd name="T80" fmla="*/ 210 w 283"/>
              <a:gd name="T81" fmla="*/ 107 h 114"/>
              <a:gd name="T82" fmla="*/ 266 w 283"/>
              <a:gd name="T83" fmla="*/ 89 h 114"/>
              <a:gd name="T84" fmla="*/ 220 w 283"/>
              <a:gd name="T85"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83" h="114">
                <a:moveTo>
                  <a:pt x="281" y="86"/>
                </a:moveTo>
                <a:cubicBezTo>
                  <a:pt x="266" y="86"/>
                  <a:pt x="266" y="86"/>
                  <a:pt x="266" y="86"/>
                </a:cubicBezTo>
                <a:cubicBezTo>
                  <a:pt x="269" y="77"/>
                  <a:pt x="269" y="77"/>
                  <a:pt x="269" y="77"/>
                </a:cubicBezTo>
                <a:cubicBezTo>
                  <a:pt x="239" y="77"/>
                  <a:pt x="239" y="77"/>
                  <a:pt x="239" y="77"/>
                </a:cubicBezTo>
                <a:cubicBezTo>
                  <a:pt x="237" y="86"/>
                  <a:pt x="237" y="86"/>
                  <a:pt x="237" y="86"/>
                </a:cubicBezTo>
                <a:cubicBezTo>
                  <a:pt x="222" y="86"/>
                  <a:pt x="222" y="86"/>
                  <a:pt x="222" y="86"/>
                </a:cubicBezTo>
                <a:cubicBezTo>
                  <a:pt x="222" y="84"/>
                  <a:pt x="222" y="84"/>
                  <a:pt x="222" y="84"/>
                </a:cubicBezTo>
                <a:cubicBezTo>
                  <a:pt x="223" y="83"/>
                  <a:pt x="223" y="82"/>
                  <a:pt x="223" y="81"/>
                </a:cubicBezTo>
                <a:cubicBezTo>
                  <a:pt x="226" y="70"/>
                  <a:pt x="233" y="60"/>
                  <a:pt x="245" y="60"/>
                </a:cubicBezTo>
                <a:cubicBezTo>
                  <a:pt x="249" y="60"/>
                  <a:pt x="254" y="62"/>
                  <a:pt x="253" y="68"/>
                </a:cubicBezTo>
                <a:cubicBezTo>
                  <a:pt x="271" y="68"/>
                  <a:pt x="271" y="68"/>
                  <a:pt x="271" y="68"/>
                </a:cubicBezTo>
                <a:cubicBezTo>
                  <a:pt x="272" y="65"/>
                  <a:pt x="273" y="60"/>
                  <a:pt x="269" y="55"/>
                </a:cubicBezTo>
                <a:cubicBezTo>
                  <a:pt x="266" y="50"/>
                  <a:pt x="258" y="48"/>
                  <a:pt x="248" y="48"/>
                </a:cubicBezTo>
                <a:cubicBezTo>
                  <a:pt x="241" y="48"/>
                  <a:pt x="231" y="49"/>
                  <a:pt x="222" y="55"/>
                </a:cubicBezTo>
                <a:cubicBezTo>
                  <a:pt x="222" y="2"/>
                  <a:pt x="222" y="2"/>
                  <a:pt x="222" y="2"/>
                </a:cubicBezTo>
                <a:cubicBezTo>
                  <a:pt x="281" y="2"/>
                  <a:pt x="281" y="2"/>
                  <a:pt x="281" y="2"/>
                </a:cubicBezTo>
                <a:lnTo>
                  <a:pt x="281" y="86"/>
                </a:lnTo>
                <a:close/>
                <a:moveTo>
                  <a:pt x="246" y="101"/>
                </a:moveTo>
                <a:cubicBezTo>
                  <a:pt x="243" y="101"/>
                  <a:pt x="240" y="102"/>
                  <a:pt x="237" y="102"/>
                </a:cubicBezTo>
                <a:cubicBezTo>
                  <a:pt x="228" y="102"/>
                  <a:pt x="222" y="98"/>
                  <a:pt x="222" y="89"/>
                </a:cubicBezTo>
                <a:cubicBezTo>
                  <a:pt x="249" y="89"/>
                  <a:pt x="249" y="89"/>
                  <a:pt x="249" y="89"/>
                </a:cubicBezTo>
                <a:lnTo>
                  <a:pt x="246" y="101"/>
                </a:lnTo>
                <a:close/>
                <a:moveTo>
                  <a:pt x="213" y="53"/>
                </a:moveTo>
                <a:cubicBezTo>
                  <a:pt x="213" y="65"/>
                  <a:pt x="213" y="65"/>
                  <a:pt x="213" y="65"/>
                </a:cubicBezTo>
                <a:cubicBezTo>
                  <a:pt x="209" y="70"/>
                  <a:pt x="206" y="76"/>
                  <a:pt x="205" y="81"/>
                </a:cubicBezTo>
                <a:cubicBezTo>
                  <a:pt x="204" y="83"/>
                  <a:pt x="204" y="85"/>
                  <a:pt x="204" y="86"/>
                </a:cubicBezTo>
                <a:cubicBezTo>
                  <a:pt x="195" y="86"/>
                  <a:pt x="195" y="86"/>
                  <a:pt x="195" y="86"/>
                </a:cubicBezTo>
                <a:cubicBezTo>
                  <a:pt x="203" y="52"/>
                  <a:pt x="203" y="52"/>
                  <a:pt x="203" y="52"/>
                </a:cubicBezTo>
                <a:cubicBezTo>
                  <a:pt x="178" y="52"/>
                  <a:pt x="178" y="52"/>
                  <a:pt x="178" y="52"/>
                </a:cubicBezTo>
                <a:cubicBezTo>
                  <a:pt x="156" y="86"/>
                  <a:pt x="156" y="86"/>
                  <a:pt x="156" y="86"/>
                </a:cubicBezTo>
                <a:cubicBezTo>
                  <a:pt x="154" y="86"/>
                  <a:pt x="154" y="86"/>
                  <a:pt x="154" y="86"/>
                </a:cubicBezTo>
                <a:cubicBezTo>
                  <a:pt x="154" y="2"/>
                  <a:pt x="154" y="2"/>
                  <a:pt x="154" y="2"/>
                </a:cubicBezTo>
                <a:cubicBezTo>
                  <a:pt x="213" y="2"/>
                  <a:pt x="213" y="2"/>
                  <a:pt x="213" y="2"/>
                </a:cubicBezTo>
                <a:lnTo>
                  <a:pt x="213" y="53"/>
                </a:lnTo>
                <a:close/>
                <a:moveTo>
                  <a:pt x="180" y="86"/>
                </a:moveTo>
                <a:cubicBezTo>
                  <a:pt x="171" y="86"/>
                  <a:pt x="171" y="86"/>
                  <a:pt x="171" y="86"/>
                </a:cubicBezTo>
                <a:cubicBezTo>
                  <a:pt x="185" y="66"/>
                  <a:pt x="185" y="66"/>
                  <a:pt x="185" y="66"/>
                </a:cubicBezTo>
                <a:lnTo>
                  <a:pt x="180" y="86"/>
                </a:lnTo>
                <a:close/>
                <a:moveTo>
                  <a:pt x="145" y="52"/>
                </a:moveTo>
                <a:cubicBezTo>
                  <a:pt x="130" y="52"/>
                  <a:pt x="130" y="52"/>
                  <a:pt x="130" y="52"/>
                </a:cubicBezTo>
                <a:cubicBezTo>
                  <a:pt x="120" y="86"/>
                  <a:pt x="120" y="86"/>
                  <a:pt x="120" y="86"/>
                </a:cubicBezTo>
                <a:cubicBezTo>
                  <a:pt x="104" y="86"/>
                  <a:pt x="104" y="86"/>
                  <a:pt x="104" y="86"/>
                </a:cubicBezTo>
                <a:cubicBezTo>
                  <a:pt x="112" y="84"/>
                  <a:pt x="117" y="78"/>
                  <a:pt x="119" y="70"/>
                </a:cubicBezTo>
                <a:cubicBezTo>
                  <a:pt x="120" y="63"/>
                  <a:pt x="119" y="59"/>
                  <a:pt x="117" y="56"/>
                </a:cubicBezTo>
                <a:cubicBezTo>
                  <a:pt x="113" y="51"/>
                  <a:pt x="105" y="52"/>
                  <a:pt x="98" y="52"/>
                </a:cubicBezTo>
                <a:cubicBezTo>
                  <a:pt x="97" y="52"/>
                  <a:pt x="86" y="52"/>
                  <a:pt x="86" y="52"/>
                </a:cubicBezTo>
                <a:cubicBezTo>
                  <a:pt x="86" y="2"/>
                  <a:pt x="86" y="2"/>
                  <a:pt x="86" y="2"/>
                </a:cubicBezTo>
                <a:cubicBezTo>
                  <a:pt x="145" y="2"/>
                  <a:pt x="145" y="2"/>
                  <a:pt x="145" y="2"/>
                </a:cubicBezTo>
                <a:lnTo>
                  <a:pt x="145" y="52"/>
                </a:lnTo>
                <a:close/>
                <a:moveTo>
                  <a:pt x="135" y="86"/>
                </a:moveTo>
                <a:cubicBezTo>
                  <a:pt x="141" y="65"/>
                  <a:pt x="141" y="65"/>
                  <a:pt x="141" y="65"/>
                </a:cubicBezTo>
                <a:cubicBezTo>
                  <a:pt x="142" y="86"/>
                  <a:pt x="142" y="86"/>
                  <a:pt x="142" y="86"/>
                </a:cubicBezTo>
                <a:lnTo>
                  <a:pt x="135" y="86"/>
                </a:lnTo>
                <a:close/>
                <a:moveTo>
                  <a:pt x="93" y="78"/>
                </a:moveTo>
                <a:cubicBezTo>
                  <a:pt x="93" y="78"/>
                  <a:pt x="93" y="78"/>
                  <a:pt x="93" y="78"/>
                </a:cubicBezTo>
                <a:cubicBezTo>
                  <a:pt x="92" y="78"/>
                  <a:pt x="92" y="78"/>
                  <a:pt x="91" y="78"/>
                </a:cubicBezTo>
                <a:cubicBezTo>
                  <a:pt x="90" y="78"/>
                  <a:pt x="89" y="78"/>
                  <a:pt x="89" y="78"/>
                </a:cubicBezTo>
                <a:cubicBezTo>
                  <a:pt x="85" y="78"/>
                  <a:pt x="85" y="78"/>
                  <a:pt x="85" y="78"/>
                </a:cubicBezTo>
                <a:cubicBezTo>
                  <a:pt x="87" y="72"/>
                  <a:pt x="87" y="72"/>
                  <a:pt x="87" y="72"/>
                </a:cubicBezTo>
                <a:cubicBezTo>
                  <a:pt x="88" y="69"/>
                  <a:pt x="88" y="69"/>
                  <a:pt x="88" y="69"/>
                </a:cubicBezTo>
                <a:cubicBezTo>
                  <a:pt x="89" y="61"/>
                  <a:pt x="89" y="61"/>
                  <a:pt x="89" y="61"/>
                </a:cubicBezTo>
                <a:cubicBezTo>
                  <a:pt x="90" y="61"/>
                  <a:pt x="91" y="61"/>
                  <a:pt x="92" y="61"/>
                </a:cubicBezTo>
                <a:cubicBezTo>
                  <a:pt x="93" y="61"/>
                  <a:pt x="94" y="61"/>
                  <a:pt x="95" y="61"/>
                </a:cubicBezTo>
                <a:cubicBezTo>
                  <a:pt x="100" y="61"/>
                  <a:pt x="103" y="61"/>
                  <a:pt x="104" y="63"/>
                </a:cubicBezTo>
                <a:cubicBezTo>
                  <a:pt x="105" y="64"/>
                  <a:pt x="105" y="66"/>
                  <a:pt x="104" y="69"/>
                </a:cubicBezTo>
                <a:cubicBezTo>
                  <a:pt x="102" y="75"/>
                  <a:pt x="100" y="78"/>
                  <a:pt x="93" y="78"/>
                </a:cubicBezTo>
                <a:moveTo>
                  <a:pt x="76" y="55"/>
                </a:moveTo>
                <a:cubicBezTo>
                  <a:pt x="76" y="58"/>
                  <a:pt x="76" y="58"/>
                  <a:pt x="76" y="58"/>
                </a:cubicBezTo>
                <a:cubicBezTo>
                  <a:pt x="67" y="85"/>
                  <a:pt x="67" y="85"/>
                  <a:pt x="67" y="85"/>
                </a:cubicBezTo>
                <a:cubicBezTo>
                  <a:pt x="67" y="86"/>
                  <a:pt x="67" y="86"/>
                  <a:pt x="67" y="86"/>
                </a:cubicBezTo>
                <a:cubicBezTo>
                  <a:pt x="39" y="86"/>
                  <a:pt x="39" y="86"/>
                  <a:pt x="39" y="86"/>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lnTo>
                  <a:pt x="76" y="55"/>
                </a:lnTo>
                <a:close/>
                <a:moveTo>
                  <a:pt x="220" y="0"/>
                </a:moveTo>
                <a:cubicBezTo>
                  <a:pt x="220" y="57"/>
                  <a:pt x="220" y="57"/>
                  <a:pt x="220" y="57"/>
                </a:cubicBezTo>
                <a:cubicBezTo>
                  <a:pt x="218" y="58"/>
                  <a:pt x="217"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2"/>
                  <a:pt x="0" y="112"/>
                  <a:pt x="0" y="112"/>
                </a:cubicBezTo>
                <a:cubicBezTo>
                  <a:pt x="14" y="112"/>
                  <a:pt x="14" y="112"/>
                  <a:pt x="14" y="112"/>
                </a:cubicBezTo>
                <a:cubicBezTo>
                  <a:pt x="21" y="89"/>
                  <a:pt x="21" y="89"/>
                  <a:pt x="21" y="89"/>
                </a:cubicBezTo>
                <a:cubicBezTo>
                  <a:pt x="23" y="89"/>
                  <a:pt x="23" y="89"/>
                  <a:pt x="23" y="89"/>
                </a:cubicBezTo>
                <a:cubicBezTo>
                  <a:pt x="35" y="112"/>
                  <a:pt x="35" y="112"/>
                  <a:pt x="35" y="112"/>
                </a:cubicBezTo>
                <a:cubicBezTo>
                  <a:pt x="52" y="112"/>
                  <a:pt x="52" y="112"/>
                  <a:pt x="52" y="112"/>
                </a:cubicBezTo>
                <a:cubicBezTo>
                  <a:pt x="40" y="89"/>
                  <a:pt x="40" y="89"/>
                  <a:pt x="40" y="89"/>
                </a:cubicBezTo>
                <a:cubicBezTo>
                  <a:pt x="66" y="89"/>
                  <a:pt x="66" y="89"/>
                  <a:pt x="66" y="89"/>
                </a:cubicBezTo>
                <a:cubicBezTo>
                  <a:pt x="59" y="112"/>
                  <a:pt x="59" y="112"/>
                  <a:pt x="59" y="112"/>
                </a:cubicBezTo>
                <a:cubicBezTo>
                  <a:pt x="74" y="112"/>
                  <a:pt x="74" y="112"/>
                  <a:pt x="74" y="112"/>
                </a:cubicBezTo>
                <a:cubicBezTo>
                  <a:pt x="82" y="89"/>
                  <a:pt x="82" y="89"/>
                  <a:pt x="82"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2"/>
                  <a:pt x="112" y="112"/>
                  <a:pt x="112" y="112"/>
                </a:cubicBezTo>
                <a:cubicBezTo>
                  <a:pt x="128" y="112"/>
                  <a:pt x="128" y="112"/>
                  <a:pt x="128" y="112"/>
                </a:cubicBezTo>
                <a:cubicBezTo>
                  <a:pt x="135" y="89"/>
                  <a:pt x="135" y="89"/>
                  <a:pt x="135" y="89"/>
                </a:cubicBezTo>
                <a:cubicBezTo>
                  <a:pt x="142" y="89"/>
                  <a:pt x="142" y="89"/>
                  <a:pt x="142" y="89"/>
                </a:cubicBezTo>
                <a:cubicBezTo>
                  <a:pt x="142" y="112"/>
                  <a:pt x="142" y="112"/>
                  <a:pt x="142" y="112"/>
                </a:cubicBezTo>
                <a:cubicBezTo>
                  <a:pt x="155" y="112"/>
                  <a:pt x="155" y="112"/>
                  <a:pt x="155" y="112"/>
                </a:cubicBezTo>
                <a:cubicBezTo>
                  <a:pt x="170" y="89"/>
                  <a:pt x="170" y="89"/>
                  <a:pt x="170" y="89"/>
                </a:cubicBezTo>
                <a:cubicBezTo>
                  <a:pt x="180" y="89"/>
                  <a:pt x="180" y="89"/>
                  <a:pt x="180" y="89"/>
                </a:cubicBezTo>
                <a:cubicBezTo>
                  <a:pt x="175" y="112"/>
                  <a:pt x="175" y="112"/>
                  <a:pt x="175" y="112"/>
                </a:cubicBezTo>
                <a:cubicBezTo>
                  <a:pt x="190" y="112"/>
                  <a:pt x="190" y="112"/>
                  <a:pt x="190" y="112"/>
                </a:cubicBezTo>
                <a:cubicBezTo>
                  <a:pt x="195" y="89"/>
                  <a:pt x="195" y="89"/>
                  <a:pt x="195" y="89"/>
                </a:cubicBezTo>
                <a:cubicBezTo>
                  <a:pt x="204" y="89"/>
                  <a:pt x="204" y="89"/>
                  <a:pt x="204" y="89"/>
                </a:cubicBezTo>
                <a:cubicBezTo>
                  <a:pt x="203" y="96"/>
                  <a:pt x="205" y="103"/>
                  <a:pt x="210" y="107"/>
                </a:cubicBezTo>
                <a:cubicBezTo>
                  <a:pt x="216" y="113"/>
                  <a:pt x="225" y="114"/>
                  <a:pt x="232" y="114"/>
                </a:cubicBezTo>
                <a:cubicBezTo>
                  <a:pt x="241" y="114"/>
                  <a:pt x="251" y="112"/>
                  <a:pt x="260" y="110"/>
                </a:cubicBezTo>
                <a:cubicBezTo>
                  <a:pt x="266" y="89"/>
                  <a:pt x="266" y="89"/>
                  <a:pt x="266" y="89"/>
                </a:cubicBezTo>
                <a:cubicBezTo>
                  <a:pt x="283" y="89"/>
                  <a:pt x="283" y="89"/>
                  <a:pt x="283" y="89"/>
                </a:cubicBezTo>
                <a:cubicBezTo>
                  <a:pt x="283" y="0"/>
                  <a:pt x="283" y="0"/>
                  <a:pt x="283" y="0"/>
                </a:cubicBezTo>
                <a:lnTo>
                  <a:pt x="22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ja-JP" altLang="en-US" dirty="0"/>
          </a:p>
        </p:txBody>
      </p:sp>
    </p:spTree>
    <p:extLst>
      <p:ext uri="{BB962C8B-B14F-4D97-AF65-F5344CB8AC3E}">
        <p14:creationId xmlns:p14="http://schemas.microsoft.com/office/powerpoint/2010/main" val="1332421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LUMN TEXT">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488950" y="1422400"/>
            <a:ext cx="4373150" cy="46044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4" name="Text Placeholder 8"/>
          <p:cNvSpPr>
            <a:spLocks noGrp="1"/>
          </p:cNvSpPr>
          <p:nvPr>
            <p:ph type="body" sz="quarter" idx="11"/>
          </p:nvPr>
        </p:nvSpPr>
        <p:spPr>
          <a:xfrm>
            <a:off x="5043900" y="1422400"/>
            <a:ext cx="4036500" cy="46044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3" name="Title 2"/>
          <p:cNvSpPr>
            <a:spLocks noGrp="1"/>
          </p:cNvSpPr>
          <p:nvPr>
            <p:ph type="title"/>
          </p:nvPr>
        </p:nvSpPr>
        <p:spPr>
          <a:xfrm>
            <a:off x="488950" y="451575"/>
            <a:ext cx="8591450" cy="723600"/>
          </a:xfrm>
        </p:spPr>
        <p:txBody>
          <a:bodyPr/>
          <a:lstStyle/>
          <a:p>
            <a:r>
              <a:rPr lang="ja-JP" altLang="en-US"/>
              <a:t>マスター タイトルの書式設定</a:t>
            </a:r>
            <a:endParaRPr lang="en-GB" dirty="0"/>
          </a:p>
        </p:txBody>
      </p:sp>
      <p:sp>
        <p:nvSpPr>
          <p:cNvPr id="5" name="Text Placeholder 4"/>
          <p:cNvSpPr>
            <a:spLocks noGrp="1"/>
          </p:cNvSpPr>
          <p:nvPr>
            <p:ph type="body" sz="quarter" idx="12" hasCustomPrompt="1"/>
          </p:nvPr>
        </p:nvSpPr>
        <p:spPr>
          <a:xfrm>
            <a:off x="488950" y="203863"/>
            <a:ext cx="8591450" cy="169200"/>
          </a:xfrm>
        </p:spPr>
        <p:txBody>
          <a:bodyPr anchor="b"/>
          <a:lstStyle>
            <a:lvl1pPr>
              <a:spcAft>
                <a:spcPts val="0"/>
              </a:spcAft>
              <a:defRPr sz="1200"/>
            </a:lvl1pPr>
          </a:lstStyle>
          <a:p>
            <a:pPr lvl="0"/>
            <a:r>
              <a:rPr lang="en-US" dirty="0"/>
              <a:t>Super title here</a:t>
            </a:r>
          </a:p>
        </p:txBody>
      </p:sp>
    </p:spTree>
    <p:extLst>
      <p:ext uri="{BB962C8B-B14F-4D97-AF65-F5344CB8AC3E}">
        <p14:creationId xmlns:p14="http://schemas.microsoft.com/office/powerpoint/2010/main" val="760996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WITH IMAGE OR CHART">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488950" y="1422400"/>
            <a:ext cx="4373150" cy="46044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6" name="Chart Placeholder 5"/>
          <p:cNvSpPr>
            <a:spLocks noGrp="1"/>
          </p:cNvSpPr>
          <p:nvPr>
            <p:ph type="chart" sz="quarter" idx="13"/>
          </p:nvPr>
        </p:nvSpPr>
        <p:spPr>
          <a:xfrm>
            <a:off x="5043900" y="1422400"/>
            <a:ext cx="4373150" cy="4604400"/>
          </a:xfrm>
        </p:spPr>
        <p:txBody>
          <a:bodyPr anchor="ctr"/>
          <a:lstStyle>
            <a:lvl1pPr algn="ctr">
              <a:defRPr/>
            </a:lvl1pPr>
          </a:lstStyle>
          <a:p>
            <a:r>
              <a:rPr lang="ja-JP" altLang="en-US" dirty="0"/>
              <a:t>グラフを追加</a:t>
            </a:r>
            <a:endParaRPr lang="en-GB" dirty="0"/>
          </a:p>
        </p:txBody>
      </p:sp>
      <p:sp>
        <p:nvSpPr>
          <p:cNvPr id="2" name="Title 1"/>
          <p:cNvSpPr>
            <a:spLocks noGrp="1"/>
          </p:cNvSpPr>
          <p:nvPr>
            <p:ph type="title"/>
          </p:nvPr>
        </p:nvSpPr>
        <p:spPr>
          <a:xfrm>
            <a:off x="488950" y="451575"/>
            <a:ext cx="8928100" cy="723600"/>
          </a:xfrm>
        </p:spPr>
        <p:txBody>
          <a:bodyPr/>
          <a:lstStyle/>
          <a:p>
            <a:r>
              <a:rPr lang="ja-JP" altLang="en-US"/>
              <a:t>マスター タイトルの書式設定</a:t>
            </a:r>
            <a:endParaRPr lang="en-GB" dirty="0"/>
          </a:p>
        </p:txBody>
      </p:sp>
      <p:sp>
        <p:nvSpPr>
          <p:cNvPr id="5" name="Text Placeholder 4"/>
          <p:cNvSpPr>
            <a:spLocks noGrp="1"/>
          </p:cNvSpPr>
          <p:nvPr>
            <p:ph type="body" sz="quarter" idx="11" hasCustomPrompt="1"/>
          </p:nvPr>
        </p:nvSpPr>
        <p:spPr>
          <a:xfrm>
            <a:off x="488950" y="203863"/>
            <a:ext cx="8254800" cy="169200"/>
          </a:xfrm>
        </p:spPr>
        <p:txBody>
          <a:bodyPr anchor="b"/>
          <a:lstStyle>
            <a:lvl1pPr>
              <a:spcAft>
                <a:spcPts val="0"/>
              </a:spcAft>
              <a:defRPr sz="1200"/>
            </a:lvl1pPr>
          </a:lstStyle>
          <a:p>
            <a:pPr lvl="0"/>
            <a:r>
              <a:rPr lang="en-US" dirty="0"/>
              <a:t>Super title here</a:t>
            </a:r>
          </a:p>
        </p:txBody>
      </p:sp>
    </p:spTree>
    <p:extLst>
      <p:ext uri="{BB962C8B-B14F-4D97-AF65-F5344CB8AC3E}">
        <p14:creationId xmlns:p14="http://schemas.microsoft.com/office/powerpoint/2010/main" val="14688539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 COLUMN CHART TEXT">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488950" y="3830800"/>
            <a:ext cx="8928100" cy="21960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5" name="Chart Placeholder 4"/>
          <p:cNvSpPr>
            <a:spLocks noGrp="1"/>
          </p:cNvSpPr>
          <p:nvPr>
            <p:ph type="chart" sz="quarter" idx="11"/>
          </p:nvPr>
        </p:nvSpPr>
        <p:spPr>
          <a:xfrm>
            <a:off x="488950" y="1422400"/>
            <a:ext cx="8928100" cy="2196000"/>
          </a:xfrm>
        </p:spPr>
        <p:txBody>
          <a:bodyPr anchor="ctr"/>
          <a:lstStyle>
            <a:lvl1pPr algn="ctr">
              <a:defRPr/>
            </a:lvl1pPr>
          </a:lstStyle>
          <a:p>
            <a:r>
              <a:rPr lang="ja-JP" altLang="en-US" dirty="0"/>
              <a:t>グラフを追加</a:t>
            </a:r>
            <a:endParaRPr lang="en-GB" dirty="0"/>
          </a:p>
        </p:txBody>
      </p:sp>
      <p:sp>
        <p:nvSpPr>
          <p:cNvPr id="3" name="Title 2"/>
          <p:cNvSpPr>
            <a:spLocks noGrp="1"/>
          </p:cNvSpPr>
          <p:nvPr>
            <p:ph type="title"/>
          </p:nvPr>
        </p:nvSpPr>
        <p:spPr>
          <a:xfrm>
            <a:off x="488950" y="451575"/>
            <a:ext cx="8928100" cy="723600"/>
          </a:xfrm>
        </p:spPr>
        <p:txBody>
          <a:bodyPr/>
          <a:lstStyle/>
          <a:p>
            <a:r>
              <a:rPr lang="ja-JP" altLang="en-US"/>
              <a:t>マスター タイトルの書式設定</a:t>
            </a:r>
            <a:endParaRPr lang="en-GB" dirty="0"/>
          </a:p>
        </p:txBody>
      </p:sp>
      <p:sp>
        <p:nvSpPr>
          <p:cNvPr id="6" name="Text Placeholder 4"/>
          <p:cNvSpPr>
            <a:spLocks noGrp="1"/>
          </p:cNvSpPr>
          <p:nvPr>
            <p:ph type="body" sz="quarter" idx="12" hasCustomPrompt="1"/>
          </p:nvPr>
        </p:nvSpPr>
        <p:spPr>
          <a:xfrm>
            <a:off x="488950" y="203863"/>
            <a:ext cx="8591450" cy="169200"/>
          </a:xfrm>
        </p:spPr>
        <p:txBody>
          <a:bodyPr anchor="b"/>
          <a:lstStyle>
            <a:lvl1pPr>
              <a:spcAft>
                <a:spcPts val="0"/>
              </a:spcAft>
              <a:defRPr sz="1200"/>
            </a:lvl1pPr>
          </a:lstStyle>
          <a:p>
            <a:pPr lvl="0"/>
            <a:r>
              <a:rPr lang="en-US" dirty="0"/>
              <a:t>Super title here</a:t>
            </a:r>
          </a:p>
        </p:txBody>
      </p:sp>
    </p:spTree>
    <p:extLst>
      <p:ext uri="{BB962C8B-B14F-4D97-AF65-F5344CB8AC3E}">
        <p14:creationId xmlns:p14="http://schemas.microsoft.com/office/powerpoint/2010/main" val="7786615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 COLUMN CHART TEXT">
    <p:spTree>
      <p:nvGrpSpPr>
        <p:cNvPr id="1" name=""/>
        <p:cNvGrpSpPr/>
        <p:nvPr/>
      </p:nvGrpSpPr>
      <p:grpSpPr>
        <a:xfrm>
          <a:off x="0" y="0"/>
          <a:ext cx="0" cy="0"/>
          <a:chOff x="0" y="0"/>
          <a:chExt cx="0" cy="0"/>
        </a:xfrm>
      </p:grpSpPr>
      <p:sp>
        <p:nvSpPr>
          <p:cNvPr id="5" name="Chart Placeholder 4"/>
          <p:cNvSpPr>
            <a:spLocks noGrp="1"/>
          </p:cNvSpPr>
          <p:nvPr>
            <p:ph type="chart" sz="quarter" idx="11"/>
          </p:nvPr>
        </p:nvSpPr>
        <p:spPr>
          <a:xfrm>
            <a:off x="3531000" y="1422400"/>
            <a:ext cx="2844000" cy="2196000"/>
          </a:xfrm>
        </p:spPr>
        <p:txBody>
          <a:bodyPr anchor="ctr"/>
          <a:lstStyle>
            <a:lvl1pPr algn="ctr">
              <a:defRPr/>
            </a:lvl1pPr>
          </a:lstStyle>
          <a:p>
            <a:r>
              <a:rPr lang="ja-JP" altLang="en-US" dirty="0"/>
              <a:t>グラフを追加</a:t>
            </a:r>
            <a:endParaRPr lang="en-GB" dirty="0"/>
          </a:p>
        </p:txBody>
      </p:sp>
      <p:sp>
        <p:nvSpPr>
          <p:cNvPr id="6" name="Chart Placeholder 4"/>
          <p:cNvSpPr>
            <a:spLocks noGrp="1"/>
          </p:cNvSpPr>
          <p:nvPr>
            <p:ph type="chart" sz="quarter" idx="12"/>
          </p:nvPr>
        </p:nvSpPr>
        <p:spPr>
          <a:xfrm>
            <a:off x="488950" y="1422400"/>
            <a:ext cx="2844000" cy="2196000"/>
          </a:xfrm>
        </p:spPr>
        <p:txBody>
          <a:bodyPr anchor="ctr"/>
          <a:lstStyle>
            <a:lvl1pPr algn="ctr">
              <a:defRPr/>
            </a:lvl1pPr>
          </a:lstStyle>
          <a:p>
            <a:r>
              <a:rPr lang="ja-JP" altLang="en-US" dirty="0"/>
              <a:t>グラフを追加</a:t>
            </a:r>
            <a:endParaRPr lang="en-GB" dirty="0"/>
          </a:p>
        </p:txBody>
      </p:sp>
      <p:sp>
        <p:nvSpPr>
          <p:cNvPr id="7" name="Text Placeholder 8"/>
          <p:cNvSpPr>
            <a:spLocks noGrp="1"/>
          </p:cNvSpPr>
          <p:nvPr>
            <p:ph type="body" sz="quarter" idx="10"/>
          </p:nvPr>
        </p:nvSpPr>
        <p:spPr>
          <a:xfrm>
            <a:off x="488949" y="3830800"/>
            <a:ext cx="2844000" cy="21960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8" name="Chart Placeholder 4"/>
          <p:cNvSpPr>
            <a:spLocks noGrp="1"/>
          </p:cNvSpPr>
          <p:nvPr>
            <p:ph type="chart" sz="quarter" idx="13"/>
          </p:nvPr>
        </p:nvSpPr>
        <p:spPr>
          <a:xfrm>
            <a:off x="6573050" y="1422400"/>
            <a:ext cx="2844000" cy="2196000"/>
          </a:xfrm>
        </p:spPr>
        <p:txBody>
          <a:bodyPr anchor="ctr"/>
          <a:lstStyle>
            <a:lvl1pPr algn="ctr">
              <a:defRPr/>
            </a:lvl1pPr>
          </a:lstStyle>
          <a:p>
            <a:r>
              <a:rPr lang="ja-JP" altLang="en-US" dirty="0"/>
              <a:t>グラフを追加</a:t>
            </a:r>
            <a:endParaRPr lang="en-GB" dirty="0"/>
          </a:p>
        </p:txBody>
      </p:sp>
      <p:sp>
        <p:nvSpPr>
          <p:cNvPr id="9" name="Text Placeholder 8"/>
          <p:cNvSpPr>
            <a:spLocks noGrp="1"/>
          </p:cNvSpPr>
          <p:nvPr>
            <p:ph type="body" sz="quarter" idx="14"/>
          </p:nvPr>
        </p:nvSpPr>
        <p:spPr>
          <a:xfrm>
            <a:off x="3530999" y="3830800"/>
            <a:ext cx="2844000" cy="21960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10" name="Text Placeholder 8"/>
          <p:cNvSpPr>
            <a:spLocks noGrp="1"/>
          </p:cNvSpPr>
          <p:nvPr>
            <p:ph type="body" sz="quarter" idx="15"/>
          </p:nvPr>
        </p:nvSpPr>
        <p:spPr>
          <a:xfrm>
            <a:off x="6573050" y="3830800"/>
            <a:ext cx="2844000" cy="21960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3" name="Title 2"/>
          <p:cNvSpPr>
            <a:spLocks noGrp="1"/>
          </p:cNvSpPr>
          <p:nvPr>
            <p:ph type="title"/>
          </p:nvPr>
        </p:nvSpPr>
        <p:spPr>
          <a:xfrm>
            <a:off x="488950" y="451575"/>
            <a:ext cx="8928100" cy="723600"/>
          </a:xfrm>
        </p:spPr>
        <p:txBody>
          <a:bodyPr/>
          <a:lstStyle/>
          <a:p>
            <a:r>
              <a:rPr lang="ja-JP" altLang="en-US"/>
              <a:t>マスター タイトルの書式設定</a:t>
            </a:r>
            <a:endParaRPr lang="en-GB" dirty="0"/>
          </a:p>
        </p:txBody>
      </p:sp>
      <p:sp>
        <p:nvSpPr>
          <p:cNvPr id="11" name="Text Placeholder 4"/>
          <p:cNvSpPr>
            <a:spLocks noGrp="1"/>
          </p:cNvSpPr>
          <p:nvPr>
            <p:ph type="body" sz="quarter" idx="16" hasCustomPrompt="1"/>
          </p:nvPr>
        </p:nvSpPr>
        <p:spPr>
          <a:xfrm>
            <a:off x="488950" y="203863"/>
            <a:ext cx="8591450" cy="169200"/>
          </a:xfrm>
        </p:spPr>
        <p:txBody>
          <a:bodyPr anchor="b"/>
          <a:lstStyle>
            <a:lvl1pPr>
              <a:spcAft>
                <a:spcPts val="0"/>
              </a:spcAft>
              <a:defRPr sz="1200"/>
            </a:lvl1pPr>
          </a:lstStyle>
          <a:p>
            <a:pPr lvl="0"/>
            <a:r>
              <a:rPr lang="en-US" dirty="0"/>
              <a:t>Super title here</a:t>
            </a:r>
          </a:p>
        </p:txBody>
      </p:sp>
    </p:spTree>
    <p:extLst>
      <p:ext uri="{BB962C8B-B14F-4D97-AF65-F5344CB8AC3E}">
        <p14:creationId xmlns:p14="http://schemas.microsoft.com/office/powerpoint/2010/main" val="34413369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PICTURE">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488950" y="1422400"/>
            <a:ext cx="8928100" cy="4604400"/>
          </a:xfrm>
        </p:spPr>
        <p:txBody>
          <a:bodyPr anchor="ctr"/>
          <a:lstStyle>
            <a:lvl1pPr algn="ctr">
              <a:defRPr/>
            </a:lvl1pPr>
          </a:lstStyle>
          <a:p>
            <a:r>
              <a:rPr lang="ja-JP" altLang="en-US" dirty="0"/>
              <a:t>アイコンをクリックして図を追加</a:t>
            </a:r>
            <a:endParaRPr lang="en-GB" dirty="0"/>
          </a:p>
        </p:txBody>
      </p:sp>
      <p:sp>
        <p:nvSpPr>
          <p:cNvPr id="3" name="Title 2"/>
          <p:cNvSpPr>
            <a:spLocks noGrp="1"/>
          </p:cNvSpPr>
          <p:nvPr>
            <p:ph type="title"/>
          </p:nvPr>
        </p:nvSpPr>
        <p:spPr>
          <a:xfrm>
            <a:off x="488950" y="451575"/>
            <a:ext cx="8928100" cy="723600"/>
          </a:xfrm>
        </p:spPr>
        <p:txBody>
          <a:bodyPr/>
          <a:lstStyle/>
          <a:p>
            <a:r>
              <a:rPr lang="ja-JP" altLang="en-US"/>
              <a:t>マスター タイトルの書式設定</a:t>
            </a:r>
            <a:endParaRPr lang="en-GB" dirty="0"/>
          </a:p>
        </p:txBody>
      </p:sp>
      <p:sp>
        <p:nvSpPr>
          <p:cNvPr id="5" name="Text Placeholder 4"/>
          <p:cNvSpPr>
            <a:spLocks noGrp="1"/>
          </p:cNvSpPr>
          <p:nvPr>
            <p:ph type="body" sz="quarter" idx="11" hasCustomPrompt="1"/>
          </p:nvPr>
        </p:nvSpPr>
        <p:spPr>
          <a:xfrm>
            <a:off x="488950" y="203863"/>
            <a:ext cx="8591450" cy="169200"/>
          </a:xfrm>
        </p:spPr>
        <p:txBody>
          <a:bodyPr anchor="b"/>
          <a:lstStyle>
            <a:lvl1pPr>
              <a:spcAft>
                <a:spcPts val="0"/>
              </a:spcAft>
              <a:defRPr sz="1200"/>
            </a:lvl1pPr>
          </a:lstStyle>
          <a:p>
            <a:pPr lvl="0"/>
            <a:r>
              <a:rPr lang="en-US" dirty="0"/>
              <a:t>Super title here</a:t>
            </a:r>
          </a:p>
        </p:txBody>
      </p:sp>
    </p:spTree>
    <p:extLst>
      <p:ext uri="{BB962C8B-B14F-4D97-AF65-F5344CB8AC3E}">
        <p14:creationId xmlns:p14="http://schemas.microsoft.com/office/powerpoint/2010/main" val="15466858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ULL IMAGE">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9906000" cy="6026800"/>
          </a:xfrm>
        </p:spPr>
        <p:txBody>
          <a:bodyPr anchor="ctr"/>
          <a:lstStyle>
            <a:lvl1pPr algn="ctr">
              <a:defRPr/>
            </a:lvl1pPr>
          </a:lstStyle>
          <a:p>
            <a:r>
              <a:rPr lang="ja-JP" altLang="en-US" dirty="0"/>
              <a:t>アイコンをクリックして図を追加</a:t>
            </a:r>
            <a:endParaRPr lang="en-GB" dirty="0"/>
          </a:p>
        </p:txBody>
      </p:sp>
    </p:spTree>
    <p:extLst>
      <p:ext uri="{BB962C8B-B14F-4D97-AF65-F5344CB8AC3E}">
        <p14:creationId xmlns:p14="http://schemas.microsoft.com/office/powerpoint/2010/main" val="29006133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ROCESS FIVE COLUMN">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488950" y="2336184"/>
            <a:ext cx="1620000" cy="3690616"/>
          </a:xfrm>
        </p:spPr>
        <p:txBody>
          <a:bodyPr/>
          <a:lstStyle>
            <a:lvl1pPr>
              <a:defRPr sz="900"/>
            </a:lvl1pPr>
            <a:lvl2pPr>
              <a:defRPr sz="900"/>
            </a:lvl2pPr>
            <a:lvl3pPr>
              <a:defRPr sz="900"/>
            </a:lvl3pPr>
            <a:lvl4pPr>
              <a:defRPr sz="900"/>
            </a:lvl4pPr>
            <a:lvl5pPr>
              <a:defRPr sz="9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4" name="Text Placeholder 8"/>
          <p:cNvSpPr>
            <a:spLocks noGrp="1"/>
          </p:cNvSpPr>
          <p:nvPr>
            <p:ph type="body" sz="quarter" idx="11"/>
          </p:nvPr>
        </p:nvSpPr>
        <p:spPr>
          <a:xfrm>
            <a:off x="2315975" y="2336184"/>
            <a:ext cx="1620000" cy="3690616"/>
          </a:xfrm>
        </p:spPr>
        <p:txBody>
          <a:bodyPr/>
          <a:lstStyle>
            <a:lvl1pPr>
              <a:defRPr sz="900"/>
            </a:lvl1pPr>
            <a:lvl2pPr>
              <a:defRPr sz="900"/>
            </a:lvl2pPr>
            <a:lvl3pPr>
              <a:defRPr sz="900"/>
            </a:lvl3pPr>
            <a:lvl4pPr>
              <a:defRPr sz="900"/>
            </a:lvl4pPr>
            <a:lvl5pPr>
              <a:defRPr sz="9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5" name="Text Placeholder 8"/>
          <p:cNvSpPr>
            <a:spLocks noGrp="1"/>
          </p:cNvSpPr>
          <p:nvPr>
            <p:ph type="body" sz="quarter" idx="12"/>
          </p:nvPr>
        </p:nvSpPr>
        <p:spPr>
          <a:xfrm>
            <a:off x="4143000" y="2336184"/>
            <a:ext cx="1620000" cy="3690616"/>
          </a:xfrm>
        </p:spPr>
        <p:txBody>
          <a:bodyPr/>
          <a:lstStyle>
            <a:lvl1pPr>
              <a:defRPr sz="900"/>
            </a:lvl1pPr>
            <a:lvl2pPr>
              <a:defRPr sz="900"/>
            </a:lvl2pPr>
            <a:lvl3pPr>
              <a:defRPr sz="900"/>
            </a:lvl3pPr>
            <a:lvl4pPr>
              <a:defRPr sz="900"/>
            </a:lvl4pPr>
            <a:lvl5pPr>
              <a:defRPr sz="9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6" name="Text Placeholder 8"/>
          <p:cNvSpPr>
            <a:spLocks noGrp="1"/>
          </p:cNvSpPr>
          <p:nvPr>
            <p:ph type="body" sz="quarter" idx="13"/>
          </p:nvPr>
        </p:nvSpPr>
        <p:spPr>
          <a:xfrm>
            <a:off x="5970025" y="2336184"/>
            <a:ext cx="1620000" cy="3690616"/>
          </a:xfrm>
        </p:spPr>
        <p:txBody>
          <a:bodyPr/>
          <a:lstStyle>
            <a:lvl1pPr>
              <a:defRPr sz="900"/>
            </a:lvl1pPr>
            <a:lvl2pPr>
              <a:defRPr sz="900"/>
            </a:lvl2pPr>
            <a:lvl3pPr>
              <a:defRPr sz="900"/>
            </a:lvl3pPr>
            <a:lvl4pPr>
              <a:defRPr sz="900"/>
            </a:lvl4pPr>
            <a:lvl5pPr>
              <a:defRPr sz="9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13" name="Text Placeholder 12"/>
          <p:cNvSpPr>
            <a:spLocks noGrp="1"/>
          </p:cNvSpPr>
          <p:nvPr>
            <p:ph type="body" sz="quarter" idx="14" hasCustomPrompt="1"/>
          </p:nvPr>
        </p:nvSpPr>
        <p:spPr>
          <a:xfrm>
            <a:off x="488950" y="1426659"/>
            <a:ext cx="1620000" cy="604800"/>
          </a:xfrm>
          <a:prstGeom prst="homePlate">
            <a:avLst>
              <a:gd name="adj" fmla="val 31970"/>
            </a:avLst>
          </a:prstGeom>
          <a:solidFill>
            <a:schemeClr val="tx2"/>
          </a:solidFill>
        </p:spPr>
        <p:txBody>
          <a:bodyPr lIns="54000" tIns="54000" rIns="54000" bIns="54000" anchor="ctr"/>
          <a:lstStyle>
            <a:lvl1pPr algn="l">
              <a:defRPr sz="9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add text</a:t>
            </a:r>
            <a:endParaRPr lang="en-GB" dirty="0"/>
          </a:p>
        </p:txBody>
      </p:sp>
      <p:sp>
        <p:nvSpPr>
          <p:cNvPr id="15" name="Text Placeholder 12"/>
          <p:cNvSpPr>
            <a:spLocks noGrp="1"/>
          </p:cNvSpPr>
          <p:nvPr>
            <p:ph type="body" sz="quarter" idx="15" hasCustomPrompt="1"/>
          </p:nvPr>
        </p:nvSpPr>
        <p:spPr>
          <a:xfrm>
            <a:off x="2315975" y="1426659"/>
            <a:ext cx="1620000" cy="604800"/>
          </a:xfrm>
          <a:prstGeom prst="chevron">
            <a:avLst>
              <a:gd name="adj" fmla="val 31101"/>
            </a:avLst>
          </a:prstGeom>
          <a:solidFill>
            <a:schemeClr val="tx2"/>
          </a:solidFill>
        </p:spPr>
        <p:txBody>
          <a:bodyPr lIns="54000" tIns="54000" rIns="54000" bIns="54000" anchor="ctr"/>
          <a:lstStyle>
            <a:lvl1pPr algn="l">
              <a:defRPr sz="9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add text</a:t>
            </a:r>
            <a:endParaRPr lang="en-GB" dirty="0"/>
          </a:p>
        </p:txBody>
      </p:sp>
      <p:sp>
        <p:nvSpPr>
          <p:cNvPr id="16" name="Text Placeholder 12"/>
          <p:cNvSpPr>
            <a:spLocks noGrp="1"/>
          </p:cNvSpPr>
          <p:nvPr>
            <p:ph type="body" sz="quarter" idx="16" hasCustomPrompt="1"/>
          </p:nvPr>
        </p:nvSpPr>
        <p:spPr>
          <a:xfrm>
            <a:off x="4143000" y="1426659"/>
            <a:ext cx="1620000" cy="604800"/>
          </a:xfrm>
          <a:prstGeom prst="chevron">
            <a:avLst>
              <a:gd name="adj" fmla="val 31101"/>
            </a:avLst>
          </a:prstGeom>
          <a:solidFill>
            <a:schemeClr val="tx2"/>
          </a:solidFill>
        </p:spPr>
        <p:txBody>
          <a:bodyPr lIns="54000" tIns="54000" rIns="54000" bIns="54000" anchor="ctr"/>
          <a:lstStyle>
            <a:lvl1pPr algn="l">
              <a:defRPr sz="9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add text</a:t>
            </a:r>
            <a:endParaRPr lang="en-GB" dirty="0"/>
          </a:p>
        </p:txBody>
      </p:sp>
      <p:sp>
        <p:nvSpPr>
          <p:cNvPr id="17" name="Text Placeholder 12"/>
          <p:cNvSpPr>
            <a:spLocks noGrp="1"/>
          </p:cNvSpPr>
          <p:nvPr>
            <p:ph type="body" sz="quarter" idx="17" hasCustomPrompt="1"/>
          </p:nvPr>
        </p:nvSpPr>
        <p:spPr>
          <a:xfrm>
            <a:off x="5970025" y="1426659"/>
            <a:ext cx="1620000" cy="604800"/>
          </a:xfrm>
          <a:prstGeom prst="chevron">
            <a:avLst>
              <a:gd name="adj" fmla="val 31101"/>
            </a:avLst>
          </a:prstGeom>
          <a:solidFill>
            <a:schemeClr val="tx2"/>
          </a:solidFill>
        </p:spPr>
        <p:txBody>
          <a:bodyPr lIns="54000" tIns="54000" rIns="54000" bIns="54000" anchor="ctr"/>
          <a:lstStyle>
            <a:lvl1pPr algn="l">
              <a:defRPr sz="9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add text</a:t>
            </a:r>
            <a:endParaRPr lang="en-GB" dirty="0"/>
          </a:p>
        </p:txBody>
      </p:sp>
      <p:sp>
        <p:nvSpPr>
          <p:cNvPr id="11" name="Text Placeholder 12"/>
          <p:cNvSpPr>
            <a:spLocks noGrp="1"/>
          </p:cNvSpPr>
          <p:nvPr>
            <p:ph type="body" sz="quarter" idx="18" hasCustomPrompt="1"/>
          </p:nvPr>
        </p:nvSpPr>
        <p:spPr>
          <a:xfrm>
            <a:off x="7797050" y="1426659"/>
            <a:ext cx="1620000" cy="604800"/>
          </a:xfrm>
          <a:prstGeom prst="chevron">
            <a:avLst>
              <a:gd name="adj" fmla="val 31101"/>
            </a:avLst>
          </a:prstGeom>
          <a:solidFill>
            <a:schemeClr val="tx2"/>
          </a:solidFill>
        </p:spPr>
        <p:txBody>
          <a:bodyPr lIns="54000" tIns="54000" rIns="54000" bIns="54000" anchor="ctr"/>
          <a:lstStyle>
            <a:lvl1pPr algn="l">
              <a:defRPr sz="9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add text</a:t>
            </a:r>
            <a:endParaRPr lang="en-GB" dirty="0"/>
          </a:p>
        </p:txBody>
      </p:sp>
      <p:sp>
        <p:nvSpPr>
          <p:cNvPr id="12" name="Text Placeholder 8"/>
          <p:cNvSpPr>
            <a:spLocks noGrp="1"/>
          </p:cNvSpPr>
          <p:nvPr>
            <p:ph type="body" sz="quarter" idx="19"/>
          </p:nvPr>
        </p:nvSpPr>
        <p:spPr>
          <a:xfrm>
            <a:off x="7797050" y="2336184"/>
            <a:ext cx="1620000" cy="3690616"/>
          </a:xfrm>
        </p:spPr>
        <p:txBody>
          <a:bodyPr/>
          <a:lstStyle>
            <a:lvl1pPr>
              <a:defRPr sz="900"/>
            </a:lvl1pPr>
            <a:lvl2pPr>
              <a:defRPr sz="900"/>
            </a:lvl2pPr>
            <a:lvl3pPr>
              <a:defRPr sz="900"/>
            </a:lvl3pPr>
            <a:lvl4pPr>
              <a:defRPr sz="900"/>
            </a:lvl4pPr>
            <a:lvl5pPr>
              <a:defRPr sz="9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3" name="Title 2"/>
          <p:cNvSpPr>
            <a:spLocks noGrp="1"/>
          </p:cNvSpPr>
          <p:nvPr>
            <p:ph type="title"/>
          </p:nvPr>
        </p:nvSpPr>
        <p:spPr>
          <a:xfrm>
            <a:off x="488950" y="451575"/>
            <a:ext cx="8928100" cy="723600"/>
          </a:xfrm>
        </p:spPr>
        <p:txBody>
          <a:bodyPr/>
          <a:lstStyle/>
          <a:p>
            <a:r>
              <a:rPr lang="ja-JP" altLang="en-US"/>
              <a:t>マスター タイトルの書式設定</a:t>
            </a:r>
            <a:endParaRPr lang="en-GB" dirty="0"/>
          </a:p>
        </p:txBody>
      </p:sp>
      <p:sp>
        <p:nvSpPr>
          <p:cNvPr id="14" name="Text Placeholder 4"/>
          <p:cNvSpPr>
            <a:spLocks noGrp="1"/>
          </p:cNvSpPr>
          <p:nvPr>
            <p:ph type="body" sz="quarter" idx="20" hasCustomPrompt="1"/>
          </p:nvPr>
        </p:nvSpPr>
        <p:spPr>
          <a:xfrm>
            <a:off x="488950" y="203863"/>
            <a:ext cx="8591450" cy="169200"/>
          </a:xfrm>
        </p:spPr>
        <p:txBody>
          <a:bodyPr anchor="b"/>
          <a:lstStyle>
            <a:lvl1pPr>
              <a:spcAft>
                <a:spcPts val="0"/>
              </a:spcAft>
              <a:defRPr sz="1200"/>
            </a:lvl1pPr>
          </a:lstStyle>
          <a:p>
            <a:pPr lvl="0"/>
            <a:r>
              <a:rPr lang="en-US" dirty="0"/>
              <a:t>Super title here</a:t>
            </a:r>
          </a:p>
        </p:txBody>
      </p:sp>
    </p:spTree>
    <p:extLst>
      <p:ext uri="{BB962C8B-B14F-4D97-AF65-F5344CB8AC3E}">
        <p14:creationId xmlns:p14="http://schemas.microsoft.com/office/powerpoint/2010/main" val="28775981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ROCESS FOUR COLUMN">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488950" y="2336184"/>
            <a:ext cx="2088000" cy="3690616"/>
          </a:xfrm>
        </p:spPr>
        <p:txBody>
          <a:bodyPr/>
          <a:lstStyle>
            <a:lvl1pPr>
              <a:defRPr sz="900"/>
            </a:lvl1pPr>
            <a:lvl2pPr>
              <a:defRPr sz="900"/>
            </a:lvl2pPr>
            <a:lvl3pPr>
              <a:defRPr sz="900"/>
            </a:lvl3pPr>
            <a:lvl4pPr>
              <a:defRPr sz="900"/>
            </a:lvl4pPr>
            <a:lvl5pPr>
              <a:defRPr sz="9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4" name="Text Placeholder 8"/>
          <p:cNvSpPr>
            <a:spLocks noGrp="1"/>
          </p:cNvSpPr>
          <p:nvPr>
            <p:ph type="body" sz="quarter" idx="11"/>
          </p:nvPr>
        </p:nvSpPr>
        <p:spPr>
          <a:xfrm>
            <a:off x="2768983" y="2336184"/>
            <a:ext cx="2088000" cy="3690616"/>
          </a:xfrm>
        </p:spPr>
        <p:txBody>
          <a:bodyPr/>
          <a:lstStyle>
            <a:lvl1pPr>
              <a:defRPr sz="900"/>
            </a:lvl1pPr>
            <a:lvl2pPr>
              <a:defRPr sz="900"/>
            </a:lvl2pPr>
            <a:lvl3pPr>
              <a:defRPr sz="900"/>
            </a:lvl3pPr>
            <a:lvl4pPr>
              <a:defRPr sz="900"/>
            </a:lvl4pPr>
            <a:lvl5pPr>
              <a:defRPr sz="9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5" name="Text Placeholder 8"/>
          <p:cNvSpPr>
            <a:spLocks noGrp="1"/>
          </p:cNvSpPr>
          <p:nvPr>
            <p:ph type="body" sz="quarter" idx="12"/>
          </p:nvPr>
        </p:nvSpPr>
        <p:spPr>
          <a:xfrm>
            <a:off x="5049016" y="2336184"/>
            <a:ext cx="2088000" cy="3690616"/>
          </a:xfrm>
        </p:spPr>
        <p:txBody>
          <a:bodyPr/>
          <a:lstStyle>
            <a:lvl1pPr>
              <a:defRPr sz="900"/>
            </a:lvl1pPr>
            <a:lvl2pPr>
              <a:defRPr sz="900"/>
            </a:lvl2pPr>
            <a:lvl3pPr>
              <a:defRPr sz="900"/>
            </a:lvl3pPr>
            <a:lvl4pPr>
              <a:defRPr sz="900"/>
            </a:lvl4pPr>
            <a:lvl5pPr>
              <a:defRPr sz="9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6" name="Text Placeholder 8"/>
          <p:cNvSpPr>
            <a:spLocks noGrp="1"/>
          </p:cNvSpPr>
          <p:nvPr>
            <p:ph type="body" sz="quarter" idx="13"/>
          </p:nvPr>
        </p:nvSpPr>
        <p:spPr>
          <a:xfrm>
            <a:off x="7329050" y="2336184"/>
            <a:ext cx="2088000" cy="3690616"/>
          </a:xfrm>
        </p:spPr>
        <p:txBody>
          <a:bodyPr/>
          <a:lstStyle>
            <a:lvl1pPr>
              <a:defRPr sz="900"/>
            </a:lvl1pPr>
            <a:lvl2pPr>
              <a:defRPr sz="900"/>
            </a:lvl2pPr>
            <a:lvl3pPr>
              <a:defRPr sz="900"/>
            </a:lvl3pPr>
            <a:lvl4pPr>
              <a:defRPr sz="900"/>
            </a:lvl4pPr>
            <a:lvl5pPr>
              <a:defRPr sz="9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13" name="Text Placeholder 12"/>
          <p:cNvSpPr>
            <a:spLocks noGrp="1"/>
          </p:cNvSpPr>
          <p:nvPr>
            <p:ph type="body" sz="quarter" idx="14" hasCustomPrompt="1"/>
          </p:nvPr>
        </p:nvSpPr>
        <p:spPr>
          <a:xfrm>
            <a:off x="488950" y="1426659"/>
            <a:ext cx="2088000" cy="604800"/>
          </a:xfrm>
          <a:prstGeom prst="homePlate">
            <a:avLst>
              <a:gd name="adj" fmla="val 31970"/>
            </a:avLst>
          </a:prstGeom>
          <a:solidFill>
            <a:schemeClr val="tx2"/>
          </a:solidFill>
        </p:spPr>
        <p:txBody>
          <a:bodyPr lIns="54000" tIns="54000" rIns="54000" bIns="54000" anchor="ctr"/>
          <a:lstStyle>
            <a:lvl1pPr algn="l">
              <a:defRPr sz="9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add text</a:t>
            </a:r>
            <a:endParaRPr lang="en-GB" dirty="0"/>
          </a:p>
        </p:txBody>
      </p:sp>
      <p:sp>
        <p:nvSpPr>
          <p:cNvPr id="15" name="Text Placeholder 12"/>
          <p:cNvSpPr>
            <a:spLocks noGrp="1"/>
          </p:cNvSpPr>
          <p:nvPr>
            <p:ph type="body" sz="quarter" idx="15" hasCustomPrompt="1"/>
          </p:nvPr>
        </p:nvSpPr>
        <p:spPr>
          <a:xfrm>
            <a:off x="2768983" y="1426659"/>
            <a:ext cx="2088000" cy="604800"/>
          </a:xfrm>
          <a:prstGeom prst="chevron">
            <a:avLst>
              <a:gd name="adj" fmla="val 31101"/>
            </a:avLst>
          </a:prstGeom>
          <a:solidFill>
            <a:schemeClr val="tx2"/>
          </a:solidFill>
        </p:spPr>
        <p:txBody>
          <a:bodyPr lIns="54000" tIns="54000" rIns="54000" bIns="54000" anchor="ctr"/>
          <a:lstStyle>
            <a:lvl1pPr algn="l">
              <a:defRPr sz="9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add text</a:t>
            </a:r>
            <a:endParaRPr lang="en-GB" dirty="0"/>
          </a:p>
        </p:txBody>
      </p:sp>
      <p:sp>
        <p:nvSpPr>
          <p:cNvPr id="16" name="Text Placeholder 12"/>
          <p:cNvSpPr>
            <a:spLocks noGrp="1"/>
          </p:cNvSpPr>
          <p:nvPr>
            <p:ph type="body" sz="quarter" idx="16" hasCustomPrompt="1"/>
          </p:nvPr>
        </p:nvSpPr>
        <p:spPr>
          <a:xfrm>
            <a:off x="5049016" y="1426659"/>
            <a:ext cx="2088000" cy="604800"/>
          </a:xfrm>
          <a:prstGeom prst="chevron">
            <a:avLst>
              <a:gd name="adj" fmla="val 31101"/>
            </a:avLst>
          </a:prstGeom>
          <a:solidFill>
            <a:schemeClr val="tx2"/>
          </a:solidFill>
        </p:spPr>
        <p:txBody>
          <a:bodyPr lIns="54000" tIns="54000" rIns="54000" bIns="54000" anchor="ctr"/>
          <a:lstStyle>
            <a:lvl1pPr algn="l">
              <a:defRPr sz="9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add text</a:t>
            </a:r>
            <a:endParaRPr lang="en-GB" dirty="0"/>
          </a:p>
        </p:txBody>
      </p:sp>
      <p:sp>
        <p:nvSpPr>
          <p:cNvPr id="17" name="Text Placeholder 12"/>
          <p:cNvSpPr>
            <a:spLocks noGrp="1"/>
          </p:cNvSpPr>
          <p:nvPr>
            <p:ph type="body" sz="quarter" idx="17" hasCustomPrompt="1"/>
          </p:nvPr>
        </p:nvSpPr>
        <p:spPr>
          <a:xfrm>
            <a:off x="7329050" y="1426659"/>
            <a:ext cx="2088000" cy="604800"/>
          </a:xfrm>
          <a:prstGeom prst="chevron">
            <a:avLst>
              <a:gd name="adj" fmla="val 31101"/>
            </a:avLst>
          </a:prstGeom>
          <a:solidFill>
            <a:schemeClr val="tx2"/>
          </a:solidFill>
        </p:spPr>
        <p:txBody>
          <a:bodyPr lIns="54000" tIns="54000" rIns="54000" bIns="54000" anchor="ctr"/>
          <a:lstStyle>
            <a:lvl1pPr algn="l">
              <a:defRPr sz="9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add text</a:t>
            </a:r>
            <a:endParaRPr lang="en-GB" dirty="0"/>
          </a:p>
        </p:txBody>
      </p:sp>
      <p:sp>
        <p:nvSpPr>
          <p:cNvPr id="3" name="Title 2"/>
          <p:cNvSpPr>
            <a:spLocks noGrp="1"/>
          </p:cNvSpPr>
          <p:nvPr>
            <p:ph type="title"/>
          </p:nvPr>
        </p:nvSpPr>
        <p:spPr>
          <a:xfrm>
            <a:off x="488950" y="451575"/>
            <a:ext cx="8928100" cy="723600"/>
          </a:xfrm>
        </p:spPr>
        <p:txBody>
          <a:bodyPr/>
          <a:lstStyle/>
          <a:p>
            <a:r>
              <a:rPr lang="ja-JP" altLang="en-US"/>
              <a:t>マスター タイトルの書式設定</a:t>
            </a:r>
            <a:endParaRPr lang="en-GB" dirty="0"/>
          </a:p>
        </p:txBody>
      </p:sp>
      <p:sp>
        <p:nvSpPr>
          <p:cNvPr id="11" name="Text Placeholder 4"/>
          <p:cNvSpPr>
            <a:spLocks noGrp="1"/>
          </p:cNvSpPr>
          <p:nvPr>
            <p:ph type="body" sz="quarter" idx="18" hasCustomPrompt="1"/>
          </p:nvPr>
        </p:nvSpPr>
        <p:spPr>
          <a:xfrm>
            <a:off x="488950" y="203863"/>
            <a:ext cx="8591450" cy="169200"/>
          </a:xfrm>
        </p:spPr>
        <p:txBody>
          <a:bodyPr anchor="b"/>
          <a:lstStyle>
            <a:lvl1pPr>
              <a:spcAft>
                <a:spcPts val="0"/>
              </a:spcAft>
              <a:defRPr sz="1200"/>
            </a:lvl1pPr>
          </a:lstStyle>
          <a:p>
            <a:pPr lvl="0"/>
            <a:r>
              <a:rPr lang="en-US" dirty="0"/>
              <a:t>Super title here</a:t>
            </a:r>
          </a:p>
        </p:txBody>
      </p:sp>
    </p:spTree>
    <p:extLst>
      <p:ext uri="{BB962C8B-B14F-4D97-AF65-F5344CB8AC3E}">
        <p14:creationId xmlns:p14="http://schemas.microsoft.com/office/powerpoint/2010/main" val="26838659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AD WITH CENTER">
    <p:spTree>
      <p:nvGrpSpPr>
        <p:cNvPr id="1" name=""/>
        <p:cNvGrpSpPr/>
        <p:nvPr/>
      </p:nvGrpSpPr>
      <p:grpSpPr>
        <a:xfrm>
          <a:off x="0" y="0"/>
          <a:ext cx="0" cy="0"/>
          <a:chOff x="0" y="0"/>
          <a:chExt cx="0" cy="0"/>
        </a:xfrm>
      </p:grpSpPr>
      <p:sp>
        <p:nvSpPr>
          <p:cNvPr id="5" name="Text Placeholder 8"/>
          <p:cNvSpPr>
            <a:spLocks noGrp="1"/>
          </p:cNvSpPr>
          <p:nvPr>
            <p:ph type="body" sz="quarter" idx="12"/>
          </p:nvPr>
        </p:nvSpPr>
        <p:spPr>
          <a:xfrm>
            <a:off x="5963100" y="4532800"/>
            <a:ext cx="3453950" cy="1494000"/>
          </a:xfrm>
          <a:ln w="6350">
            <a:solidFill>
              <a:schemeClr val="tx2"/>
            </a:solidFill>
          </a:ln>
        </p:spPr>
        <p:txBody>
          <a:bodyPr lIns="54000" tIns="54000" rIns="54000" bIns="54000"/>
          <a:lstStyle>
            <a:lvl1pPr>
              <a:defRPr sz="900"/>
            </a:lvl1pPr>
            <a:lvl2pPr>
              <a:defRPr sz="900"/>
            </a:lvl2pPr>
            <a:lvl3pPr>
              <a:defRPr sz="900"/>
            </a:lvl3pPr>
            <a:lvl4pPr>
              <a:defRPr sz="900"/>
            </a:lvl4pPr>
            <a:lvl5pPr>
              <a:defRPr sz="9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6" name="Text Placeholder 8"/>
          <p:cNvSpPr>
            <a:spLocks noGrp="1"/>
          </p:cNvSpPr>
          <p:nvPr>
            <p:ph type="body" sz="quarter" idx="13"/>
          </p:nvPr>
        </p:nvSpPr>
        <p:spPr>
          <a:xfrm>
            <a:off x="5963100" y="1775459"/>
            <a:ext cx="3453950" cy="1494000"/>
          </a:xfrm>
          <a:ln w="6350">
            <a:solidFill>
              <a:schemeClr val="tx2"/>
            </a:solidFill>
          </a:ln>
        </p:spPr>
        <p:txBody>
          <a:bodyPr lIns="54000" tIns="54000" rIns="54000" bIns="54000"/>
          <a:lstStyle>
            <a:lvl1pPr>
              <a:defRPr sz="900"/>
            </a:lvl1pPr>
            <a:lvl2pPr>
              <a:defRPr sz="900"/>
            </a:lvl2pPr>
            <a:lvl3pPr>
              <a:defRPr sz="900"/>
            </a:lvl3pPr>
            <a:lvl4pPr>
              <a:defRPr sz="900"/>
            </a:lvl4pPr>
            <a:lvl5pPr>
              <a:defRPr sz="9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13" name="Text Placeholder 12"/>
          <p:cNvSpPr>
            <a:spLocks noGrp="1"/>
          </p:cNvSpPr>
          <p:nvPr>
            <p:ph type="body" sz="quarter" idx="14" hasCustomPrompt="1"/>
          </p:nvPr>
        </p:nvSpPr>
        <p:spPr>
          <a:xfrm>
            <a:off x="4357201" y="3191932"/>
            <a:ext cx="1191600" cy="1191600"/>
          </a:xfrm>
          <a:prstGeom prst="ellipse">
            <a:avLst/>
          </a:prstGeom>
          <a:solidFill>
            <a:schemeClr val="accent1"/>
          </a:solidFill>
        </p:spPr>
        <p:txBody>
          <a:bodyPr lIns="54000" tIns="54000" rIns="54000" bIns="54000" anchor="ctr"/>
          <a:lstStyle>
            <a:lvl1pPr algn="ctr">
              <a:defRPr sz="9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add text</a:t>
            </a:r>
            <a:endParaRPr lang="en-GB" dirty="0"/>
          </a:p>
        </p:txBody>
      </p:sp>
      <p:sp>
        <p:nvSpPr>
          <p:cNvPr id="11" name="Text Placeholder 8"/>
          <p:cNvSpPr>
            <a:spLocks noGrp="1"/>
          </p:cNvSpPr>
          <p:nvPr>
            <p:ph type="body" sz="quarter" idx="15"/>
          </p:nvPr>
        </p:nvSpPr>
        <p:spPr>
          <a:xfrm>
            <a:off x="5963100" y="1428430"/>
            <a:ext cx="3453950" cy="360000"/>
          </a:xfrm>
          <a:solidFill>
            <a:schemeClr val="tx2"/>
          </a:solidFill>
          <a:ln w="6350">
            <a:solidFill>
              <a:schemeClr val="tx2"/>
            </a:solidFill>
          </a:ln>
        </p:spPr>
        <p:txBody>
          <a:bodyPr lIns="54000" tIns="54000" rIns="54000" bIns="54000" anchor="ctr"/>
          <a:lstStyle>
            <a:lvl1pPr>
              <a:defRPr sz="900">
                <a:solidFill>
                  <a:schemeClr val="bg1"/>
                </a:solidFill>
              </a:defRPr>
            </a:lvl1pPr>
            <a:lvl2pPr>
              <a:defRPr sz="1400"/>
            </a:lvl2pPr>
            <a:lvl3pPr>
              <a:defRPr sz="1400"/>
            </a:lvl3pPr>
            <a:lvl4pPr>
              <a:defRPr sz="1400"/>
            </a:lvl4pPr>
            <a:lvl5pPr>
              <a:defRPr sz="1400"/>
            </a:lvl5pPr>
          </a:lstStyle>
          <a:p>
            <a:pPr lvl="0"/>
            <a:r>
              <a:rPr lang="ja-JP" altLang="en-US"/>
              <a:t>マスター テキストの書式設定</a:t>
            </a:r>
          </a:p>
        </p:txBody>
      </p:sp>
      <p:sp>
        <p:nvSpPr>
          <p:cNvPr id="12" name="Text Placeholder 8"/>
          <p:cNvSpPr>
            <a:spLocks noGrp="1"/>
          </p:cNvSpPr>
          <p:nvPr>
            <p:ph type="body" sz="quarter" idx="16"/>
          </p:nvPr>
        </p:nvSpPr>
        <p:spPr>
          <a:xfrm>
            <a:off x="5963100" y="4182242"/>
            <a:ext cx="3453950" cy="360000"/>
          </a:xfrm>
          <a:solidFill>
            <a:schemeClr val="tx2"/>
          </a:solidFill>
          <a:ln w="6350">
            <a:solidFill>
              <a:schemeClr val="tx2"/>
            </a:solidFill>
          </a:ln>
        </p:spPr>
        <p:txBody>
          <a:bodyPr lIns="54000" tIns="54000" rIns="54000" bIns="54000" anchor="ctr"/>
          <a:lstStyle>
            <a:lvl1pPr>
              <a:defRPr sz="900">
                <a:solidFill>
                  <a:schemeClr val="bg1"/>
                </a:solidFill>
              </a:defRPr>
            </a:lvl1pPr>
            <a:lvl2pPr>
              <a:defRPr sz="1400"/>
            </a:lvl2pPr>
            <a:lvl3pPr>
              <a:defRPr sz="1400"/>
            </a:lvl3pPr>
            <a:lvl4pPr>
              <a:defRPr sz="1400"/>
            </a:lvl4pPr>
            <a:lvl5pPr>
              <a:defRPr sz="1400"/>
            </a:lvl5pPr>
          </a:lstStyle>
          <a:p>
            <a:pPr lvl="0"/>
            <a:r>
              <a:rPr lang="ja-JP" altLang="en-US"/>
              <a:t>マスター テキストの書式設定</a:t>
            </a:r>
          </a:p>
        </p:txBody>
      </p:sp>
      <p:sp>
        <p:nvSpPr>
          <p:cNvPr id="14" name="Text Placeholder 8"/>
          <p:cNvSpPr>
            <a:spLocks noGrp="1"/>
          </p:cNvSpPr>
          <p:nvPr>
            <p:ph type="body" sz="quarter" idx="17"/>
          </p:nvPr>
        </p:nvSpPr>
        <p:spPr>
          <a:xfrm>
            <a:off x="488950" y="4532800"/>
            <a:ext cx="3453950" cy="1494000"/>
          </a:xfrm>
          <a:ln w="6350">
            <a:solidFill>
              <a:schemeClr val="tx2"/>
            </a:solidFill>
          </a:ln>
        </p:spPr>
        <p:txBody>
          <a:bodyPr lIns="54000" tIns="54000" rIns="54000" bIns="54000"/>
          <a:lstStyle>
            <a:lvl1pPr>
              <a:defRPr sz="900"/>
            </a:lvl1pPr>
            <a:lvl2pPr>
              <a:defRPr sz="900"/>
            </a:lvl2pPr>
            <a:lvl3pPr>
              <a:defRPr sz="900"/>
            </a:lvl3pPr>
            <a:lvl4pPr>
              <a:defRPr sz="900"/>
            </a:lvl4pPr>
            <a:lvl5pPr>
              <a:defRPr sz="9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18" name="Text Placeholder 8"/>
          <p:cNvSpPr>
            <a:spLocks noGrp="1"/>
          </p:cNvSpPr>
          <p:nvPr>
            <p:ph type="body" sz="quarter" idx="18"/>
          </p:nvPr>
        </p:nvSpPr>
        <p:spPr>
          <a:xfrm>
            <a:off x="488950" y="4182242"/>
            <a:ext cx="3453950" cy="360000"/>
          </a:xfrm>
          <a:solidFill>
            <a:schemeClr val="tx2"/>
          </a:solidFill>
          <a:ln w="6350">
            <a:solidFill>
              <a:schemeClr val="tx2"/>
            </a:solidFill>
          </a:ln>
        </p:spPr>
        <p:txBody>
          <a:bodyPr lIns="54000" tIns="54000" rIns="54000" bIns="54000" anchor="ctr"/>
          <a:lstStyle>
            <a:lvl1pPr>
              <a:defRPr sz="900">
                <a:solidFill>
                  <a:schemeClr val="bg1"/>
                </a:solidFill>
              </a:defRPr>
            </a:lvl1pPr>
            <a:lvl2pPr>
              <a:defRPr sz="1400"/>
            </a:lvl2pPr>
            <a:lvl3pPr>
              <a:defRPr sz="1400"/>
            </a:lvl3pPr>
            <a:lvl4pPr>
              <a:defRPr sz="1400"/>
            </a:lvl4pPr>
            <a:lvl5pPr>
              <a:defRPr sz="1400"/>
            </a:lvl5pPr>
          </a:lstStyle>
          <a:p>
            <a:pPr lvl="0"/>
            <a:r>
              <a:rPr lang="ja-JP" altLang="en-US"/>
              <a:t>マスター テキストの書式設定</a:t>
            </a:r>
          </a:p>
        </p:txBody>
      </p:sp>
      <p:sp>
        <p:nvSpPr>
          <p:cNvPr id="19" name="Text Placeholder 8"/>
          <p:cNvSpPr>
            <a:spLocks noGrp="1"/>
          </p:cNvSpPr>
          <p:nvPr>
            <p:ph type="body" sz="quarter" idx="19"/>
          </p:nvPr>
        </p:nvSpPr>
        <p:spPr>
          <a:xfrm>
            <a:off x="488950" y="1775459"/>
            <a:ext cx="3453950" cy="1494000"/>
          </a:xfrm>
          <a:ln w="6350">
            <a:solidFill>
              <a:schemeClr val="tx2"/>
            </a:solidFill>
          </a:ln>
        </p:spPr>
        <p:txBody>
          <a:bodyPr lIns="54000" tIns="54000" rIns="54000" bIns="54000"/>
          <a:lstStyle>
            <a:lvl1pPr>
              <a:defRPr sz="900"/>
            </a:lvl1pPr>
            <a:lvl2pPr>
              <a:defRPr sz="900"/>
            </a:lvl2pPr>
            <a:lvl3pPr>
              <a:defRPr sz="900"/>
            </a:lvl3pPr>
            <a:lvl4pPr>
              <a:defRPr sz="900"/>
            </a:lvl4pPr>
            <a:lvl5pPr>
              <a:defRPr sz="9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20" name="Text Placeholder 8"/>
          <p:cNvSpPr>
            <a:spLocks noGrp="1"/>
          </p:cNvSpPr>
          <p:nvPr>
            <p:ph type="body" sz="quarter" idx="20"/>
          </p:nvPr>
        </p:nvSpPr>
        <p:spPr>
          <a:xfrm>
            <a:off x="488950" y="1428430"/>
            <a:ext cx="3453950" cy="360000"/>
          </a:xfrm>
          <a:solidFill>
            <a:schemeClr val="tx2"/>
          </a:solidFill>
          <a:ln w="6350">
            <a:solidFill>
              <a:schemeClr val="tx2"/>
            </a:solidFill>
          </a:ln>
        </p:spPr>
        <p:txBody>
          <a:bodyPr lIns="54000" tIns="54000" rIns="54000" bIns="54000" anchor="ctr"/>
          <a:lstStyle>
            <a:lvl1pPr>
              <a:defRPr sz="900">
                <a:solidFill>
                  <a:schemeClr val="bg1"/>
                </a:solidFill>
              </a:defRPr>
            </a:lvl1pPr>
            <a:lvl2pPr>
              <a:defRPr sz="1400"/>
            </a:lvl2pPr>
            <a:lvl3pPr>
              <a:defRPr sz="1400"/>
            </a:lvl3pPr>
            <a:lvl4pPr>
              <a:defRPr sz="1400"/>
            </a:lvl4pPr>
            <a:lvl5pPr>
              <a:defRPr sz="1400"/>
            </a:lvl5pPr>
          </a:lstStyle>
          <a:p>
            <a:pPr lvl="0"/>
            <a:r>
              <a:rPr lang="ja-JP" altLang="en-US"/>
              <a:t>マスター テキストの書式設定</a:t>
            </a:r>
          </a:p>
        </p:txBody>
      </p:sp>
      <p:sp>
        <p:nvSpPr>
          <p:cNvPr id="3" name="Right Arrow 2"/>
          <p:cNvSpPr/>
          <p:nvPr userDrawn="1"/>
        </p:nvSpPr>
        <p:spPr>
          <a:xfrm rot="2655894">
            <a:off x="4100849" y="2812312"/>
            <a:ext cx="413400" cy="378000"/>
          </a:xfrm>
          <a:prstGeom prst="rightArrow">
            <a:avLst>
              <a:gd name="adj1" fmla="val 65119"/>
              <a:gd name="adj2" fmla="val 5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4000" tIns="54000" rIns="54000" bIns="54000" numCol="1" spcCol="0" rtlCol="0" fromWordArt="0" anchor="ctr" anchorCtr="0" forceAA="0" compatLnSpc="1">
            <a:prstTxWarp prst="textNoShape">
              <a:avLst/>
            </a:prstTxWarp>
            <a:noAutofit/>
          </a:bodyPr>
          <a:lstStyle/>
          <a:p>
            <a:pPr algn="l"/>
            <a:endParaRPr lang="en-GB" sz="900" dirty="0">
              <a:solidFill>
                <a:schemeClr val="bg1"/>
              </a:solidFill>
            </a:endParaRPr>
          </a:p>
        </p:txBody>
      </p:sp>
      <p:sp>
        <p:nvSpPr>
          <p:cNvPr id="21" name="Right Arrow 20"/>
          <p:cNvSpPr/>
          <p:nvPr userDrawn="1"/>
        </p:nvSpPr>
        <p:spPr>
          <a:xfrm rot="18944106" flipH="1">
            <a:off x="5391752" y="2812312"/>
            <a:ext cx="413400" cy="378000"/>
          </a:xfrm>
          <a:prstGeom prst="rightArrow">
            <a:avLst>
              <a:gd name="adj1" fmla="val 65119"/>
              <a:gd name="adj2" fmla="val 5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4000" tIns="54000" rIns="54000" bIns="54000" numCol="1" spcCol="0" rtlCol="0" fromWordArt="0" anchor="ctr" anchorCtr="0" forceAA="0" compatLnSpc="1">
            <a:prstTxWarp prst="textNoShape">
              <a:avLst/>
            </a:prstTxWarp>
            <a:noAutofit/>
          </a:bodyPr>
          <a:lstStyle/>
          <a:p>
            <a:pPr algn="l"/>
            <a:endParaRPr lang="en-GB" sz="900" dirty="0">
              <a:solidFill>
                <a:schemeClr val="bg1"/>
              </a:solidFill>
            </a:endParaRPr>
          </a:p>
        </p:txBody>
      </p:sp>
      <p:sp>
        <p:nvSpPr>
          <p:cNvPr id="22" name="Right Arrow 21"/>
          <p:cNvSpPr/>
          <p:nvPr userDrawn="1"/>
        </p:nvSpPr>
        <p:spPr>
          <a:xfrm rot="18944106" flipV="1">
            <a:off x="4100849" y="4385153"/>
            <a:ext cx="413400" cy="378000"/>
          </a:xfrm>
          <a:prstGeom prst="rightArrow">
            <a:avLst>
              <a:gd name="adj1" fmla="val 65119"/>
              <a:gd name="adj2" fmla="val 5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4000" tIns="54000" rIns="54000" bIns="54000" numCol="1" spcCol="0" rtlCol="0" fromWordArt="0" anchor="ctr" anchorCtr="0" forceAA="0" compatLnSpc="1">
            <a:prstTxWarp prst="textNoShape">
              <a:avLst/>
            </a:prstTxWarp>
            <a:noAutofit/>
          </a:bodyPr>
          <a:lstStyle/>
          <a:p>
            <a:pPr algn="l"/>
            <a:endParaRPr lang="en-GB" sz="900" dirty="0">
              <a:solidFill>
                <a:schemeClr val="bg1"/>
              </a:solidFill>
            </a:endParaRPr>
          </a:p>
        </p:txBody>
      </p:sp>
      <p:sp>
        <p:nvSpPr>
          <p:cNvPr id="23" name="Right Arrow 22"/>
          <p:cNvSpPr/>
          <p:nvPr userDrawn="1"/>
        </p:nvSpPr>
        <p:spPr>
          <a:xfrm rot="2655894" flipH="1" flipV="1">
            <a:off x="5391752" y="4385153"/>
            <a:ext cx="413400" cy="378000"/>
          </a:xfrm>
          <a:prstGeom prst="rightArrow">
            <a:avLst>
              <a:gd name="adj1" fmla="val 65119"/>
              <a:gd name="adj2" fmla="val 5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4000" tIns="54000" rIns="54000" bIns="54000" numCol="1" spcCol="0" rtlCol="0" fromWordArt="0" anchor="ctr" anchorCtr="0" forceAA="0" compatLnSpc="1">
            <a:prstTxWarp prst="textNoShape">
              <a:avLst/>
            </a:prstTxWarp>
            <a:noAutofit/>
          </a:bodyPr>
          <a:lstStyle/>
          <a:p>
            <a:pPr algn="l"/>
            <a:endParaRPr lang="en-GB" sz="900" dirty="0">
              <a:solidFill>
                <a:schemeClr val="bg1"/>
              </a:solidFill>
            </a:endParaRPr>
          </a:p>
        </p:txBody>
      </p:sp>
      <p:sp>
        <p:nvSpPr>
          <p:cNvPr id="4" name="Title 3"/>
          <p:cNvSpPr>
            <a:spLocks noGrp="1"/>
          </p:cNvSpPr>
          <p:nvPr>
            <p:ph type="title"/>
          </p:nvPr>
        </p:nvSpPr>
        <p:spPr/>
        <p:txBody>
          <a:bodyPr/>
          <a:lstStyle/>
          <a:p>
            <a:r>
              <a:rPr lang="ja-JP" altLang="en-US"/>
              <a:t>マスター タイトルの書式設定</a:t>
            </a:r>
            <a:endParaRPr lang="en-GB" dirty="0"/>
          </a:p>
        </p:txBody>
      </p:sp>
      <p:sp>
        <p:nvSpPr>
          <p:cNvPr id="16" name="Text Placeholder 4"/>
          <p:cNvSpPr>
            <a:spLocks noGrp="1"/>
          </p:cNvSpPr>
          <p:nvPr>
            <p:ph type="body" sz="quarter" idx="11" hasCustomPrompt="1"/>
          </p:nvPr>
        </p:nvSpPr>
        <p:spPr>
          <a:xfrm>
            <a:off x="488950" y="203863"/>
            <a:ext cx="8254800" cy="169200"/>
          </a:xfrm>
        </p:spPr>
        <p:txBody>
          <a:bodyPr anchor="b"/>
          <a:lstStyle>
            <a:lvl1pPr>
              <a:spcAft>
                <a:spcPts val="0"/>
              </a:spcAft>
              <a:defRPr sz="1200"/>
            </a:lvl1pPr>
          </a:lstStyle>
          <a:p>
            <a:pPr lvl="0"/>
            <a:r>
              <a:rPr lang="en-US" dirty="0"/>
              <a:t>Super title here</a:t>
            </a:r>
          </a:p>
        </p:txBody>
      </p:sp>
    </p:spTree>
    <p:extLst>
      <p:ext uri="{BB962C8B-B14F-4D97-AF65-F5344CB8AC3E}">
        <p14:creationId xmlns:p14="http://schemas.microsoft.com/office/powerpoint/2010/main" val="16957156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 COLUMN BLUE">
    <p:spTree>
      <p:nvGrpSpPr>
        <p:cNvPr id="1" name=""/>
        <p:cNvGrpSpPr/>
        <p:nvPr/>
      </p:nvGrpSpPr>
      <p:grpSpPr>
        <a:xfrm>
          <a:off x="0" y="0"/>
          <a:ext cx="0" cy="0"/>
          <a:chOff x="0" y="0"/>
          <a:chExt cx="0" cy="0"/>
        </a:xfrm>
      </p:grpSpPr>
      <p:sp>
        <p:nvSpPr>
          <p:cNvPr id="19" name="Text Placeholder 8"/>
          <p:cNvSpPr>
            <a:spLocks noGrp="1"/>
          </p:cNvSpPr>
          <p:nvPr>
            <p:ph type="body" sz="quarter" idx="19"/>
          </p:nvPr>
        </p:nvSpPr>
        <p:spPr>
          <a:xfrm>
            <a:off x="488950" y="1781375"/>
            <a:ext cx="4373150" cy="4245425"/>
          </a:xfrm>
          <a:ln w="6350">
            <a:noFill/>
          </a:ln>
        </p:spPr>
        <p:txBody>
          <a:bodyPr lIns="54000" tIns="54000" rIns="54000" bIns="54000"/>
          <a:lstStyle>
            <a:lvl1pPr>
              <a:defRPr sz="900"/>
            </a:lvl1pPr>
            <a:lvl2pPr>
              <a:defRPr sz="900"/>
            </a:lvl2pPr>
            <a:lvl3pPr>
              <a:defRPr sz="900"/>
            </a:lvl3pPr>
            <a:lvl4pPr>
              <a:defRPr sz="900"/>
            </a:lvl4pPr>
            <a:lvl5pPr>
              <a:defRPr sz="9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20" name="Text Placeholder 8"/>
          <p:cNvSpPr>
            <a:spLocks noGrp="1"/>
          </p:cNvSpPr>
          <p:nvPr>
            <p:ph type="body" sz="quarter" idx="20"/>
          </p:nvPr>
        </p:nvSpPr>
        <p:spPr>
          <a:xfrm>
            <a:off x="488950" y="1426659"/>
            <a:ext cx="4373150" cy="360000"/>
          </a:xfrm>
          <a:solidFill>
            <a:schemeClr val="tx2"/>
          </a:solidFill>
          <a:ln w="6350">
            <a:noFill/>
          </a:ln>
        </p:spPr>
        <p:txBody>
          <a:bodyPr lIns="54000" tIns="54000" rIns="54000" bIns="54000" anchor="ctr"/>
          <a:lstStyle>
            <a:lvl1pPr>
              <a:defRPr sz="900">
                <a:solidFill>
                  <a:schemeClr val="bg1"/>
                </a:solidFill>
              </a:defRPr>
            </a:lvl1pPr>
            <a:lvl2pPr>
              <a:defRPr sz="1400"/>
            </a:lvl2pPr>
            <a:lvl3pPr>
              <a:defRPr sz="1400"/>
            </a:lvl3pPr>
            <a:lvl4pPr>
              <a:defRPr sz="1400"/>
            </a:lvl4pPr>
            <a:lvl5pPr>
              <a:defRPr sz="1400"/>
            </a:lvl5pPr>
          </a:lstStyle>
          <a:p>
            <a:pPr lvl="0"/>
            <a:r>
              <a:rPr lang="ja-JP" altLang="en-US"/>
              <a:t>マスター テキストの書式設定</a:t>
            </a:r>
          </a:p>
        </p:txBody>
      </p:sp>
      <p:sp>
        <p:nvSpPr>
          <p:cNvPr id="16" name="Text Placeholder 8"/>
          <p:cNvSpPr>
            <a:spLocks noGrp="1"/>
          </p:cNvSpPr>
          <p:nvPr>
            <p:ph type="body" sz="quarter" idx="21"/>
          </p:nvPr>
        </p:nvSpPr>
        <p:spPr>
          <a:xfrm>
            <a:off x="5043900" y="1781375"/>
            <a:ext cx="4373150" cy="4245425"/>
          </a:xfrm>
          <a:ln w="6350">
            <a:noFill/>
          </a:ln>
        </p:spPr>
        <p:txBody>
          <a:bodyPr lIns="54000" tIns="54000" rIns="54000" bIns="54000"/>
          <a:lstStyle>
            <a:lvl1pPr>
              <a:defRPr sz="900"/>
            </a:lvl1pPr>
            <a:lvl2pPr>
              <a:defRPr sz="900"/>
            </a:lvl2pPr>
            <a:lvl3pPr>
              <a:defRPr sz="900"/>
            </a:lvl3pPr>
            <a:lvl4pPr>
              <a:defRPr sz="900"/>
            </a:lvl4pPr>
            <a:lvl5pPr>
              <a:defRPr sz="9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17" name="Text Placeholder 8"/>
          <p:cNvSpPr>
            <a:spLocks noGrp="1"/>
          </p:cNvSpPr>
          <p:nvPr>
            <p:ph type="body" sz="quarter" idx="22"/>
          </p:nvPr>
        </p:nvSpPr>
        <p:spPr>
          <a:xfrm>
            <a:off x="5043900" y="1426659"/>
            <a:ext cx="4373150" cy="360000"/>
          </a:xfrm>
          <a:solidFill>
            <a:schemeClr val="tx2"/>
          </a:solidFill>
          <a:ln w="6350">
            <a:noFill/>
          </a:ln>
        </p:spPr>
        <p:txBody>
          <a:bodyPr lIns="54000" tIns="54000" rIns="54000" bIns="54000" anchor="ctr"/>
          <a:lstStyle>
            <a:lvl1pPr>
              <a:defRPr sz="900">
                <a:solidFill>
                  <a:schemeClr val="bg1"/>
                </a:solidFill>
              </a:defRPr>
            </a:lvl1pPr>
            <a:lvl2pPr>
              <a:defRPr sz="1400"/>
            </a:lvl2pPr>
            <a:lvl3pPr>
              <a:defRPr sz="1400"/>
            </a:lvl3pPr>
            <a:lvl4pPr>
              <a:defRPr sz="1400"/>
            </a:lvl4pPr>
            <a:lvl5pPr>
              <a:defRPr sz="1400"/>
            </a:lvl5pPr>
          </a:lstStyle>
          <a:p>
            <a:pPr lvl="0"/>
            <a:r>
              <a:rPr lang="ja-JP" altLang="en-US"/>
              <a:t>マスター テキストの書式設定</a:t>
            </a:r>
          </a:p>
        </p:txBody>
      </p:sp>
      <p:sp>
        <p:nvSpPr>
          <p:cNvPr id="3" name="Title 2"/>
          <p:cNvSpPr>
            <a:spLocks noGrp="1"/>
          </p:cNvSpPr>
          <p:nvPr>
            <p:ph type="title"/>
          </p:nvPr>
        </p:nvSpPr>
        <p:spPr>
          <a:xfrm>
            <a:off x="488950" y="451575"/>
            <a:ext cx="8928100" cy="723600"/>
          </a:xfrm>
        </p:spPr>
        <p:txBody>
          <a:bodyPr/>
          <a:lstStyle/>
          <a:p>
            <a:r>
              <a:rPr lang="ja-JP" altLang="en-US"/>
              <a:t>マスター タイトルの書式設定</a:t>
            </a:r>
            <a:endParaRPr lang="en-GB" dirty="0"/>
          </a:p>
        </p:txBody>
      </p:sp>
      <p:sp>
        <p:nvSpPr>
          <p:cNvPr id="7" name="Text Placeholder 4"/>
          <p:cNvSpPr>
            <a:spLocks noGrp="1"/>
          </p:cNvSpPr>
          <p:nvPr>
            <p:ph type="body" sz="quarter" idx="11" hasCustomPrompt="1"/>
          </p:nvPr>
        </p:nvSpPr>
        <p:spPr>
          <a:xfrm>
            <a:off x="488950" y="203863"/>
            <a:ext cx="8591450" cy="169200"/>
          </a:xfrm>
        </p:spPr>
        <p:txBody>
          <a:bodyPr anchor="b"/>
          <a:lstStyle>
            <a:lvl1pPr>
              <a:spcAft>
                <a:spcPts val="0"/>
              </a:spcAft>
              <a:defRPr sz="1200"/>
            </a:lvl1pPr>
          </a:lstStyle>
          <a:p>
            <a:pPr lvl="0"/>
            <a:r>
              <a:rPr lang="en-US" dirty="0"/>
              <a:t>Super title here</a:t>
            </a:r>
          </a:p>
        </p:txBody>
      </p:sp>
    </p:spTree>
    <p:extLst>
      <p:ext uri="{BB962C8B-B14F-4D97-AF65-F5344CB8AC3E}">
        <p14:creationId xmlns:p14="http://schemas.microsoft.com/office/powerpoint/2010/main" val="38553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etter two column">
    <p:spTree>
      <p:nvGrpSpPr>
        <p:cNvPr id="1" name=""/>
        <p:cNvGrpSpPr/>
        <p:nvPr/>
      </p:nvGrpSpPr>
      <p:grpSpPr>
        <a:xfrm>
          <a:off x="0" y="0"/>
          <a:ext cx="0" cy="0"/>
          <a:chOff x="0" y="0"/>
          <a:chExt cx="0" cy="0"/>
        </a:xfrm>
      </p:grpSpPr>
      <p:sp>
        <p:nvSpPr>
          <p:cNvPr id="25" name="Text Placeholder 24"/>
          <p:cNvSpPr>
            <a:spLocks noGrp="1"/>
          </p:cNvSpPr>
          <p:nvPr>
            <p:ph type="body" sz="quarter" idx="14"/>
          </p:nvPr>
        </p:nvSpPr>
        <p:spPr>
          <a:xfrm>
            <a:off x="5046663" y="445724"/>
            <a:ext cx="4378758" cy="365356"/>
          </a:xfrm>
        </p:spPr>
        <p:txBody>
          <a:bodyPr lIns="144000"/>
          <a:lstStyle>
            <a:lvl1pPr>
              <a:spcAft>
                <a:spcPts val="300"/>
              </a:spcAft>
              <a:defRPr sz="800"/>
            </a:lvl1pPr>
            <a:lvl2pPr>
              <a:spcAft>
                <a:spcPts val="300"/>
              </a:spcAft>
              <a:defRPr sz="800"/>
            </a:lvl2pPr>
            <a:lvl3pPr>
              <a:spcAft>
                <a:spcPts val="300"/>
              </a:spcAft>
              <a:defRPr sz="800"/>
            </a:lvl3pPr>
            <a:lvl4pPr>
              <a:spcAft>
                <a:spcPts val="300"/>
              </a:spcAft>
              <a:defRPr sz="800"/>
            </a:lvl4pPr>
            <a:lvl5pPr>
              <a:spcAft>
                <a:spcPts val="300"/>
              </a:spcAft>
              <a:defRPr sz="800"/>
            </a:lvl5pPr>
          </a:lstStyle>
          <a:p>
            <a:pPr lvl="0"/>
            <a:r>
              <a:rPr lang="ja-JP" altLang="en-US"/>
              <a:t>マスター テキストの書式設定</a:t>
            </a:r>
          </a:p>
          <a:p>
            <a:pPr lvl="1"/>
            <a:r>
              <a:rPr lang="ja-JP" altLang="en-US"/>
              <a:t>第 </a:t>
            </a:r>
            <a:r>
              <a:rPr lang="en-US" altLang="ja-JP"/>
              <a:t>2 </a:t>
            </a:r>
            <a:r>
              <a:rPr lang="ja-JP" altLang="en-US"/>
              <a:t>レベル</a:t>
            </a:r>
          </a:p>
        </p:txBody>
      </p:sp>
      <p:sp>
        <p:nvSpPr>
          <p:cNvPr id="26" name="Text Placeholder 24"/>
          <p:cNvSpPr>
            <a:spLocks noGrp="1"/>
          </p:cNvSpPr>
          <p:nvPr>
            <p:ph type="body" sz="quarter" idx="15"/>
          </p:nvPr>
        </p:nvSpPr>
        <p:spPr>
          <a:xfrm>
            <a:off x="488950" y="445724"/>
            <a:ext cx="4370388" cy="365356"/>
          </a:xfrm>
        </p:spPr>
        <p:txBody>
          <a:bodyPr/>
          <a:lstStyle>
            <a:lvl1pPr>
              <a:spcAft>
                <a:spcPts val="300"/>
              </a:spcAft>
              <a:defRPr sz="800"/>
            </a:lvl1pPr>
            <a:lvl2pPr>
              <a:spcAft>
                <a:spcPts val="300"/>
              </a:spcAft>
              <a:defRPr sz="800"/>
            </a:lvl2pPr>
            <a:lvl3pPr>
              <a:spcAft>
                <a:spcPts val="300"/>
              </a:spcAft>
              <a:defRPr sz="800"/>
            </a:lvl3pPr>
            <a:lvl4pPr>
              <a:spcAft>
                <a:spcPts val="300"/>
              </a:spcAft>
              <a:defRPr sz="800"/>
            </a:lvl4pPr>
            <a:lvl5pPr>
              <a:spcAft>
                <a:spcPts val="300"/>
              </a:spcAft>
              <a:defRPr sz="800"/>
            </a:lvl5pPr>
          </a:lstStyle>
          <a:p>
            <a:pPr lvl="0"/>
            <a:r>
              <a:rPr lang="ja-JP" altLang="en-US"/>
              <a:t>マスター テキストの書式設定</a:t>
            </a:r>
          </a:p>
          <a:p>
            <a:pPr lvl="1"/>
            <a:r>
              <a:rPr lang="ja-JP" altLang="en-US"/>
              <a:t>第 </a:t>
            </a:r>
            <a:r>
              <a:rPr lang="en-US" altLang="ja-JP"/>
              <a:t>2 </a:t>
            </a:r>
            <a:r>
              <a:rPr lang="ja-JP" altLang="en-US"/>
              <a:t>レベル</a:t>
            </a:r>
          </a:p>
        </p:txBody>
      </p:sp>
      <p:sp>
        <p:nvSpPr>
          <p:cNvPr id="19" name="Text Placeholder 8"/>
          <p:cNvSpPr>
            <a:spLocks noGrp="1"/>
          </p:cNvSpPr>
          <p:nvPr>
            <p:ph type="body" sz="quarter" idx="10"/>
          </p:nvPr>
        </p:nvSpPr>
        <p:spPr>
          <a:xfrm>
            <a:off x="488950" y="1177924"/>
            <a:ext cx="4370388" cy="4843463"/>
          </a:xfrm>
        </p:spPr>
        <p:txBody>
          <a:bodyPr/>
          <a:lstStyle>
            <a:lvl1pPr>
              <a:defRPr sz="800"/>
            </a:lvl1pPr>
            <a:lvl2pPr>
              <a:defRPr sz="800"/>
            </a:lvl2pPr>
            <a:lvl3pPr>
              <a:defRPr sz="800"/>
            </a:lvl3pPr>
            <a:lvl4pPr>
              <a:defRPr sz="800"/>
            </a:lvl4pPr>
            <a:lvl5pPr>
              <a:defRPr sz="8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20" name="Text Placeholder 8"/>
          <p:cNvSpPr>
            <a:spLocks noGrp="1"/>
          </p:cNvSpPr>
          <p:nvPr>
            <p:ph type="body" sz="quarter" idx="11"/>
          </p:nvPr>
        </p:nvSpPr>
        <p:spPr>
          <a:xfrm>
            <a:off x="5061064" y="1177924"/>
            <a:ext cx="4355985" cy="4843463"/>
          </a:xfrm>
          <a:ln w="6350">
            <a:solidFill>
              <a:schemeClr val="tx2"/>
            </a:solidFill>
          </a:ln>
        </p:spPr>
        <p:txBody>
          <a:bodyPr lIns="144000" tIns="72000"/>
          <a:lstStyle>
            <a:lvl1pPr>
              <a:defRPr sz="800"/>
            </a:lvl1pPr>
            <a:lvl2pPr>
              <a:defRPr sz="800"/>
            </a:lvl2pPr>
            <a:lvl3pPr>
              <a:defRPr sz="800"/>
            </a:lvl3pPr>
            <a:lvl4pPr>
              <a:defRPr sz="800"/>
            </a:lvl4pPr>
            <a:lvl5pPr>
              <a:defRPr sz="8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21" name="Rectangle 20"/>
          <p:cNvSpPr/>
          <p:nvPr userDrawn="1"/>
        </p:nvSpPr>
        <p:spPr>
          <a:xfrm>
            <a:off x="5047877" y="1177924"/>
            <a:ext cx="91081" cy="4843463"/>
          </a:xfrm>
          <a:prstGeom prst="rect">
            <a:avLst/>
          </a:prstGeom>
          <a:solidFill>
            <a:schemeClr val="tx2"/>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l"/>
            <a:endParaRPr lang="en-GB" sz="1500" dirty="0">
              <a:solidFill>
                <a:schemeClr val="bg1"/>
              </a:solidFill>
            </a:endParaRPr>
          </a:p>
        </p:txBody>
      </p:sp>
    </p:spTree>
    <p:extLst>
      <p:ext uri="{BB962C8B-B14F-4D97-AF65-F5344CB8AC3E}">
        <p14:creationId xmlns:p14="http://schemas.microsoft.com/office/powerpoint/2010/main" val="748663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QUAD">
    <p:spTree>
      <p:nvGrpSpPr>
        <p:cNvPr id="1" name=""/>
        <p:cNvGrpSpPr/>
        <p:nvPr/>
      </p:nvGrpSpPr>
      <p:grpSpPr>
        <a:xfrm>
          <a:off x="0" y="0"/>
          <a:ext cx="0" cy="0"/>
          <a:chOff x="0" y="0"/>
          <a:chExt cx="0" cy="0"/>
        </a:xfrm>
      </p:grpSpPr>
      <p:sp>
        <p:nvSpPr>
          <p:cNvPr id="5" name="Text Placeholder 8"/>
          <p:cNvSpPr>
            <a:spLocks noGrp="1"/>
          </p:cNvSpPr>
          <p:nvPr>
            <p:ph type="body" sz="quarter" idx="12"/>
          </p:nvPr>
        </p:nvSpPr>
        <p:spPr>
          <a:xfrm>
            <a:off x="5054324" y="4241200"/>
            <a:ext cx="4362725" cy="1785600"/>
          </a:xfrm>
          <a:ln w="6350">
            <a:solidFill>
              <a:schemeClr val="tx2"/>
            </a:solidFill>
          </a:ln>
        </p:spPr>
        <p:txBody>
          <a:bodyPr lIns="54000" tIns="54000" rIns="54000" bIns="54000"/>
          <a:lstStyle>
            <a:lvl1pPr>
              <a:defRPr sz="900"/>
            </a:lvl1pPr>
            <a:lvl2pPr>
              <a:defRPr sz="900"/>
            </a:lvl2pPr>
            <a:lvl3pPr>
              <a:defRPr sz="900"/>
            </a:lvl3pPr>
            <a:lvl4pPr>
              <a:defRPr sz="900"/>
            </a:lvl4pPr>
            <a:lvl5pPr>
              <a:defRPr sz="9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6" name="Text Placeholder 8"/>
          <p:cNvSpPr>
            <a:spLocks noGrp="1"/>
          </p:cNvSpPr>
          <p:nvPr>
            <p:ph type="body" sz="quarter" idx="13"/>
          </p:nvPr>
        </p:nvSpPr>
        <p:spPr>
          <a:xfrm>
            <a:off x="5054324" y="1775459"/>
            <a:ext cx="4362725" cy="1785600"/>
          </a:xfrm>
          <a:ln w="6350">
            <a:solidFill>
              <a:schemeClr val="tx2"/>
            </a:solidFill>
          </a:ln>
        </p:spPr>
        <p:txBody>
          <a:bodyPr lIns="54000" tIns="54000" rIns="54000" bIns="54000"/>
          <a:lstStyle>
            <a:lvl1pPr>
              <a:defRPr sz="900"/>
            </a:lvl1pPr>
            <a:lvl2pPr>
              <a:defRPr sz="900"/>
            </a:lvl2pPr>
            <a:lvl3pPr>
              <a:defRPr sz="900"/>
            </a:lvl3pPr>
            <a:lvl4pPr>
              <a:defRPr sz="900"/>
            </a:lvl4pPr>
            <a:lvl5pPr>
              <a:defRPr sz="9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11" name="Text Placeholder 8"/>
          <p:cNvSpPr>
            <a:spLocks noGrp="1"/>
          </p:cNvSpPr>
          <p:nvPr>
            <p:ph type="body" sz="quarter" idx="15"/>
          </p:nvPr>
        </p:nvSpPr>
        <p:spPr>
          <a:xfrm>
            <a:off x="5054324" y="1428430"/>
            <a:ext cx="4362725" cy="360000"/>
          </a:xfrm>
          <a:solidFill>
            <a:schemeClr val="tx2"/>
          </a:solidFill>
          <a:ln w="6350">
            <a:solidFill>
              <a:schemeClr val="tx2"/>
            </a:solidFill>
          </a:ln>
        </p:spPr>
        <p:txBody>
          <a:bodyPr lIns="54000" tIns="54000" rIns="54000" bIns="54000" anchor="ctr"/>
          <a:lstStyle>
            <a:lvl1pPr>
              <a:defRPr sz="900">
                <a:solidFill>
                  <a:schemeClr val="bg1"/>
                </a:solidFill>
              </a:defRPr>
            </a:lvl1pPr>
            <a:lvl2pPr>
              <a:defRPr sz="1400"/>
            </a:lvl2pPr>
            <a:lvl3pPr>
              <a:defRPr sz="1400"/>
            </a:lvl3pPr>
            <a:lvl4pPr>
              <a:defRPr sz="1400"/>
            </a:lvl4pPr>
            <a:lvl5pPr>
              <a:defRPr sz="1400"/>
            </a:lvl5pPr>
          </a:lstStyle>
          <a:p>
            <a:pPr lvl="0"/>
            <a:r>
              <a:rPr lang="ja-JP" altLang="en-US"/>
              <a:t>マスター テキストの書式設定</a:t>
            </a:r>
          </a:p>
        </p:txBody>
      </p:sp>
      <p:sp>
        <p:nvSpPr>
          <p:cNvPr id="12" name="Text Placeholder 8"/>
          <p:cNvSpPr>
            <a:spLocks noGrp="1"/>
          </p:cNvSpPr>
          <p:nvPr>
            <p:ph type="body" sz="quarter" idx="16"/>
          </p:nvPr>
        </p:nvSpPr>
        <p:spPr>
          <a:xfrm>
            <a:off x="5054324" y="3890142"/>
            <a:ext cx="4362725" cy="360000"/>
          </a:xfrm>
          <a:solidFill>
            <a:schemeClr val="tx2"/>
          </a:solidFill>
          <a:ln w="6350">
            <a:solidFill>
              <a:schemeClr val="tx2"/>
            </a:solidFill>
          </a:ln>
        </p:spPr>
        <p:txBody>
          <a:bodyPr lIns="54000" tIns="54000" rIns="54000" bIns="54000" anchor="ctr"/>
          <a:lstStyle>
            <a:lvl1pPr>
              <a:defRPr sz="900">
                <a:solidFill>
                  <a:schemeClr val="bg1"/>
                </a:solidFill>
              </a:defRPr>
            </a:lvl1pPr>
            <a:lvl2pPr>
              <a:defRPr sz="1400"/>
            </a:lvl2pPr>
            <a:lvl3pPr>
              <a:defRPr sz="1400"/>
            </a:lvl3pPr>
            <a:lvl4pPr>
              <a:defRPr sz="1400"/>
            </a:lvl4pPr>
            <a:lvl5pPr>
              <a:defRPr sz="1400"/>
            </a:lvl5pPr>
          </a:lstStyle>
          <a:p>
            <a:pPr lvl="0"/>
            <a:r>
              <a:rPr lang="ja-JP" altLang="en-US"/>
              <a:t>マスター テキストの書式設定</a:t>
            </a:r>
          </a:p>
        </p:txBody>
      </p:sp>
      <p:sp>
        <p:nvSpPr>
          <p:cNvPr id="14" name="Text Placeholder 8"/>
          <p:cNvSpPr>
            <a:spLocks noGrp="1"/>
          </p:cNvSpPr>
          <p:nvPr>
            <p:ph type="body" sz="quarter" idx="17"/>
          </p:nvPr>
        </p:nvSpPr>
        <p:spPr>
          <a:xfrm>
            <a:off x="488950" y="4241200"/>
            <a:ext cx="4361750" cy="1785600"/>
          </a:xfrm>
          <a:ln w="6350">
            <a:solidFill>
              <a:schemeClr val="tx2"/>
            </a:solidFill>
          </a:ln>
        </p:spPr>
        <p:txBody>
          <a:bodyPr lIns="54000" tIns="54000" rIns="54000" bIns="54000"/>
          <a:lstStyle>
            <a:lvl1pPr>
              <a:defRPr sz="900"/>
            </a:lvl1pPr>
            <a:lvl2pPr>
              <a:defRPr sz="900"/>
            </a:lvl2pPr>
            <a:lvl3pPr>
              <a:defRPr sz="900"/>
            </a:lvl3pPr>
            <a:lvl4pPr>
              <a:defRPr sz="900"/>
            </a:lvl4pPr>
            <a:lvl5pPr>
              <a:defRPr sz="9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18" name="Text Placeholder 8"/>
          <p:cNvSpPr>
            <a:spLocks noGrp="1"/>
          </p:cNvSpPr>
          <p:nvPr>
            <p:ph type="body" sz="quarter" idx="18"/>
          </p:nvPr>
        </p:nvSpPr>
        <p:spPr>
          <a:xfrm>
            <a:off x="488950" y="3890142"/>
            <a:ext cx="4361750" cy="360000"/>
          </a:xfrm>
          <a:solidFill>
            <a:schemeClr val="tx2"/>
          </a:solidFill>
          <a:ln w="6350">
            <a:solidFill>
              <a:schemeClr val="tx2"/>
            </a:solidFill>
          </a:ln>
        </p:spPr>
        <p:txBody>
          <a:bodyPr lIns="54000" tIns="54000" rIns="54000" bIns="54000" anchor="ctr"/>
          <a:lstStyle>
            <a:lvl1pPr>
              <a:defRPr sz="900">
                <a:solidFill>
                  <a:schemeClr val="bg1"/>
                </a:solidFill>
              </a:defRPr>
            </a:lvl1pPr>
            <a:lvl2pPr>
              <a:defRPr sz="1400"/>
            </a:lvl2pPr>
            <a:lvl3pPr>
              <a:defRPr sz="1400"/>
            </a:lvl3pPr>
            <a:lvl4pPr>
              <a:defRPr sz="1400"/>
            </a:lvl4pPr>
            <a:lvl5pPr>
              <a:defRPr sz="1400"/>
            </a:lvl5pPr>
          </a:lstStyle>
          <a:p>
            <a:pPr lvl="0"/>
            <a:r>
              <a:rPr lang="ja-JP" altLang="en-US"/>
              <a:t>マスター テキストの書式設定</a:t>
            </a:r>
          </a:p>
        </p:txBody>
      </p:sp>
      <p:sp>
        <p:nvSpPr>
          <p:cNvPr id="19" name="Text Placeholder 8"/>
          <p:cNvSpPr>
            <a:spLocks noGrp="1"/>
          </p:cNvSpPr>
          <p:nvPr>
            <p:ph type="body" sz="quarter" idx="19"/>
          </p:nvPr>
        </p:nvSpPr>
        <p:spPr>
          <a:xfrm>
            <a:off x="488950" y="1775459"/>
            <a:ext cx="4361750" cy="1785600"/>
          </a:xfrm>
          <a:ln w="6350">
            <a:solidFill>
              <a:schemeClr val="tx2"/>
            </a:solidFill>
          </a:ln>
        </p:spPr>
        <p:txBody>
          <a:bodyPr lIns="54000" tIns="54000" rIns="54000" bIns="54000"/>
          <a:lstStyle>
            <a:lvl1pPr>
              <a:defRPr sz="900"/>
            </a:lvl1pPr>
            <a:lvl2pPr>
              <a:defRPr sz="900"/>
            </a:lvl2pPr>
            <a:lvl3pPr>
              <a:defRPr sz="900"/>
            </a:lvl3pPr>
            <a:lvl4pPr>
              <a:defRPr sz="900"/>
            </a:lvl4pPr>
            <a:lvl5pPr>
              <a:defRPr sz="9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20" name="Text Placeholder 8"/>
          <p:cNvSpPr>
            <a:spLocks noGrp="1"/>
          </p:cNvSpPr>
          <p:nvPr>
            <p:ph type="body" sz="quarter" idx="20"/>
          </p:nvPr>
        </p:nvSpPr>
        <p:spPr>
          <a:xfrm>
            <a:off x="488950" y="1428430"/>
            <a:ext cx="4361750" cy="360000"/>
          </a:xfrm>
          <a:solidFill>
            <a:schemeClr val="tx2"/>
          </a:solidFill>
          <a:ln w="6350">
            <a:solidFill>
              <a:schemeClr val="tx2"/>
            </a:solidFill>
          </a:ln>
        </p:spPr>
        <p:txBody>
          <a:bodyPr lIns="54000" tIns="54000" rIns="54000" bIns="54000" anchor="ctr"/>
          <a:lstStyle>
            <a:lvl1pPr>
              <a:defRPr sz="900">
                <a:solidFill>
                  <a:schemeClr val="bg1"/>
                </a:solidFill>
              </a:defRPr>
            </a:lvl1pPr>
            <a:lvl2pPr>
              <a:defRPr sz="1400"/>
            </a:lvl2pPr>
            <a:lvl3pPr>
              <a:defRPr sz="1400"/>
            </a:lvl3pPr>
            <a:lvl4pPr>
              <a:defRPr sz="1400"/>
            </a:lvl4pPr>
            <a:lvl5pPr>
              <a:defRPr sz="1400"/>
            </a:lvl5pPr>
          </a:lstStyle>
          <a:p>
            <a:pPr lvl="0"/>
            <a:r>
              <a:rPr lang="ja-JP" altLang="en-US"/>
              <a:t>マスター テキストの書式設定</a:t>
            </a:r>
          </a:p>
        </p:txBody>
      </p:sp>
      <p:sp>
        <p:nvSpPr>
          <p:cNvPr id="4" name="Title 3"/>
          <p:cNvSpPr>
            <a:spLocks noGrp="1"/>
          </p:cNvSpPr>
          <p:nvPr>
            <p:ph type="title"/>
          </p:nvPr>
        </p:nvSpPr>
        <p:spPr>
          <a:xfrm>
            <a:off x="488950" y="451575"/>
            <a:ext cx="8928100" cy="723600"/>
          </a:xfrm>
        </p:spPr>
        <p:txBody>
          <a:bodyPr/>
          <a:lstStyle/>
          <a:p>
            <a:r>
              <a:rPr lang="ja-JP" altLang="en-US"/>
              <a:t>マスター タイトルの書式設定</a:t>
            </a:r>
            <a:endParaRPr lang="en-GB" dirty="0"/>
          </a:p>
        </p:txBody>
      </p:sp>
      <p:sp>
        <p:nvSpPr>
          <p:cNvPr id="13" name="Text Placeholder 4"/>
          <p:cNvSpPr>
            <a:spLocks noGrp="1"/>
          </p:cNvSpPr>
          <p:nvPr>
            <p:ph type="body" sz="quarter" idx="11" hasCustomPrompt="1"/>
          </p:nvPr>
        </p:nvSpPr>
        <p:spPr>
          <a:xfrm>
            <a:off x="488950" y="203863"/>
            <a:ext cx="8591450" cy="169200"/>
          </a:xfrm>
        </p:spPr>
        <p:txBody>
          <a:bodyPr anchor="b"/>
          <a:lstStyle>
            <a:lvl1pPr>
              <a:spcAft>
                <a:spcPts val="0"/>
              </a:spcAft>
              <a:defRPr sz="1200"/>
            </a:lvl1pPr>
          </a:lstStyle>
          <a:p>
            <a:pPr lvl="0"/>
            <a:r>
              <a:rPr lang="en-US" dirty="0"/>
              <a:t>Super title here</a:t>
            </a:r>
          </a:p>
        </p:txBody>
      </p:sp>
    </p:spTree>
    <p:extLst>
      <p:ext uri="{BB962C8B-B14F-4D97-AF65-F5344CB8AC3E}">
        <p14:creationId xmlns:p14="http://schemas.microsoft.com/office/powerpoint/2010/main" val="8996279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QUAD - NO HEADING">
    <p:spTree>
      <p:nvGrpSpPr>
        <p:cNvPr id="1" name=""/>
        <p:cNvGrpSpPr/>
        <p:nvPr/>
      </p:nvGrpSpPr>
      <p:grpSpPr>
        <a:xfrm>
          <a:off x="0" y="0"/>
          <a:ext cx="0" cy="0"/>
          <a:chOff x="0" y="0"/>
          <a:chExt cx="0" cy="0"/>
        </a:xfrm>
      </p:grpSpPr>
      <p:sp>
        <p:nvSpPr>
          <p:cNvPr id="5" name="Text Placeholder 8"/>
          <p:cNvSpPr>
            <a:spLocks noGrp="1"/>
          </p:cNvSpPr>
          <p:nvPr>
            <p:ph type="body" sz="quarter" idx="12"/>
          </p:nvPr>
        </p:nvSpPr>
        <p:spPr>
          <a:xfrm>
            <a:off x="5064824" y="3829182"/>
            <a:ext cx="4352225" cy="2203200"/>
          </a:xfrm>
          <a:ln w="6350">
            <a:solidFill>
              <a:schemeClr val="tx2"/>
            </a:solidFill>
          </a:ln>
        </p:spPr>
        <p:txBody>
          <a:bodyPr lIns="54000" tIns="54000" rIns="54000" bIns="54000"/>
          <a:lstStyle>
            <a:lvl1pPr>
              <a:defRPr sz="900"/>
            </a:lvl1pPr>
            <a:lvl2pPr>
              <a:defRPr sz="900"/>
            </a:lvl2pPr>
            <a:lvl3pPr>
              <a:defRPr sz="900"/>
            </a:lvl3pPr>
            <a:lvl4pPr>
              <a:defRPr sz="900"/>
            </a:lvl4pPr>
            <a:lvl5pPr>
              <a:defRPr sz="9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6" name="Text Placeholder 8"/>
          <p:cNvSpPr>
            <a:spLocks noGrp="1"/>
          </p:cNvSpPr>
          <p:nvPr>
            <p:ph type="body" sz="quarter" idx="13"/>
          </p:nvPr>
        </p:nvSpPr>
        <p:spPr>
          <a:xfrm>
            <a:off x="5054324" y="1422400"/>
            <a:ext cx="4352225" cy="2204719"/>
          </a:xfrm>
          <a:ln w="6350">
            <a:solidFill>
              <a:schemeClr val="tx2"/>
            </a:solidFill>
          </a:ln>
        </p:spPr>
        <p:txBody>
          <a:bodyPr lIns="54000" tIns="54000" rIns="54000" bIns="54000"/>
          <a:lstStyle>
            <a:lvl1pPr>
              <a:defRPr sz="900"/>
            </a:lvl1pPr>
            <a:lvl2pPr>
              <a:defRPr sz="900"/>
            </a:lvl2pPr>
            <a:lvl3pPr>
              <a:defRPr sz="900"/>
            </a:lvl3pPr>
            <a:lvl4pPr>
              <a:defRPr sz="900"/>
            </a:lvl4pPr>
            <a:lvl5pPr>
              <a:defRPr sz="9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14" name="Text Placeholder 8"/>
          <p:cNvSpPr>
            <a:spLocks noGrp="1"/>
          </p:cNvSpPr>
          <p:nvPr>
            <p:ph type="body" sz="quarter" idx="17"/>
          </p:nvPr>
        </p:nvSpPr>
        <p:spPr>
          <a:xfrm>
            <a:off x="499450" y="3829182"/>
            <a:ext cx="4361750" cy="2203200"/>
          </a:xfrm>
          <a:ln w="6350">
            <a:solidFill>
              <a:schemeClr val="tx2"/>
            </a:solidFill>
          </a:ln>
        </p:spPr>
        <p:txBody>
          <a:bodyPr lIns="54000" tIns="54000" rIns="54000" bIns="54000"/>
          <a:lstStyle>
            <a:lvl1pPr>
              <a:defRPr sz="900"/>
            </a:lvl1pPr>
            <a:lvl2pPr>
              <a:defRPr sz="900"/>
            </a:lvl2pPr>
            <a:lvl3pPr>
              <a:defRPr sz="900"/>
            </a:lvl3pPr>
            <a:lvl4pPr>
              <a:defRPr sz="900"/>
            </a:lvl4pPr>
            <a:lvl5pPr>
              <a:defRPr sz="9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19" name="Text Placeholder 8"/>
          <p:cNvSpPr>
            <a:spLocks noGrp="1"/>
          </p:cNvSpPr>
          <p:nvPr>
            <p:ph type="body" sz="quarter" idx="19"/>
          </p:nvPr>
        </p:nvSpPr>
        <p:spPr>
          <a:xfrm>
            <a:off x="488950" y="1422400"/>
            <a:ext cx="4361750" cy="2204719"/>
          </a:xfrm>
          <a:ln w="6350">
            <a:solidFill>
              <a:schemeClr val="tx2"/>
            </a:solidFill>
          </a:ln>
        </p:spPr>
        <p:txBody>
          <a:bodyPr lIns="54000" tIns="54000" rIns="54000" bIns="54000"/>
          <a:lstStyle>
            <a:lvl1pPr>
              <a:defRPr sz="900"/>
            </a:lvl1pPr>
            <a:lvl2pPr>
              <a:defRPr sz="900"/>
            </a:lvl2pPr>
            <a:lvl3pPr>
              <a:defRPr sz="900"/>
            </a:lvl3pPr>
            <a:lvl4pPr>
              <a:defRPr sz="900"/>
            </a:lvl4pPr>
            <a:lvl5pPr>
              <a:defRPr sz="9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4" name="Title 3"/>
          <p:cNvSpPr>
            <a:spLocks noGrp="1"/>
          </p:cNvSpPr>
          <p:nvPr>
            <p:ph type="title"/>
          </p:nvPr>
        </p:nvSpPr>
        <p:spPr>
          <a:xfrm>
            <a:off x="488950" y="451575"/>
            <a:ext cx="8928100" cy="723600"/>
          </a:xfrm>
        </p:spPr>
        <p:txBody>
          <a:bodyPr/>
          <a:lstStyle/>
          <a:p>
            <a:r>
              <a:rPr lang="ja-JP" altLang="en-US"/>
              <a:t>マスター タイトルの書式設定</a:t>
            </a:r>
            <a:endParaRPr lang="en-GB" dirty="0"/>
          </a:p>
        </p:txBody>
      </p:sp>
      <p:sp>
        <p:nvSpPr>
          <p:cNvPr id="13" name="Text Placeholder 4"/>
          <p:cNvSpPr>
            <a:spLocks noGrp="1"/>
          </p:cNvSpPr>
          <p:nvPr>
            <p:ph type="body" sz="quarter" idx="11" hasCustomPrompt="1"/>
          </p:nvPr>
        </p:nvSpPr>
        <p:spPr>
          <a:xfrm>
            <a:off x="488950" y="203863"/>
            <a:ext cx="8591450" cy="169200"/>
          </a:xfrm>
        </p:spPr>
        <p:txBody>
          <a:bodyPr anchor="b"/>
          <a:lstStyle>
            <a:lvl1pPr>
              <a:spcAft>
                <a:spcPts val="0"/>
              </a:spcAft>
              <a:defRPr sz="1200"/>
            </a:lvl1pPr>
          </a:lstStyle>
          <a:p>
            <a:pPr lvl="0"/>
            <a:r>
              <a:rPr lang="en-US" dirty="0"/>
              <a:t>Super title here</a:t>
            </a:r>
          </a:p>
        </p:txBody>
      </p:sp>
    </p:spTree>
    <p:extLst>
      <p:ext uri="{BB962C8B-B14F-4D97-AF65-F5344CB8AC3E}">
        <p14:creationId xmlns:p14="http://schemas.microsoft.com/office/powerpoint/2010/main" val="10628604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DIVIDER 1">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215200" y="1346400"/>
            <a:ext cx="6708000" cy="3510000"/>
          </a:xfrm>
        </p:spPr>
        <p:txBody>
          <a:bodyPr anchor="t" anchorCtr="0"/>
          <a:lstStyle>
            <a:lvl1pPr algn="l">
              <a:defRPr sz="6000">
                <a:solidFill>
                  <a:schemeClr val="bg1"/>
                </a:solidFill>
              </a:defRPr>
            </a:lvl1pPr>
          </a:lstStyle>
          <a:p>
            <a:r>
              <a:rPr lang="en-GB" dirty="0"/>
              <a:t>Section divider one title style</a:t>
            </a:r>
            <a:endParaRPr lang="en-US" dirty="0"/>
          </a:p>
        </p:txBody>
      </p:sp>
      <p:sp>
        <p:nvSpPr>
          <p:cNvPr id="4" name="object 3"/>
          <p:cNvSpPr/>
          <p:nvPr userDrawn="1"/>
        </p:nvSpPr>
        <p:spPr>
          <a:xfrm>
            <a:off x="1" y="0"/>
            <a:ext cx="1720042" cy="6858000"/>
          </a:xfrm>
          <a:custGeom>
            <a:avLst/>
            <a:gdLst/>
            <a:ahLst/>
            <a:cxnLst/>
            <a:rect l="l" t="t" r="r" b="b"/>
            <a:pathLst>
              <a:path w="1742046" h="7772400">
                <a:moveTo>
                  <a:pt x="0" y="7772400"/>
                </a:moveTo>
                <a:lnTo>
                  <a:pt x="1742046" y="7772400"/>
                </a:lnTo>
                <a:lnTo>
                  <a:pt x="1742046" y="0"/>
                </a:lnTo>
                <a:lnTo>
                  <a:pt x="0" y="0"/>
                </a:lnTo>
                <a:lnTo>
                  <a:pt x="0" y="7772400"/>
                </a:lnTo>
                <a:close/>
              </a:path>
            </a:pathLst>
          </a:custGeom>
          <a:solidFill>
            <a:srgbClr val="00338D"/>
          </a:solidFill>
        </p:spPr>
        <p:txBody>
          <a:bodyPr wrap="square" lIns="0" tIns="0" rIns="0" bIns="0" rtlCol="0">
            <a:noAutofit/>
          </a:bodyPr>
          <a:lstStyle/>
          <a:p>
            <a:endParaRPr sz="1800" dirty="0">
              <a:latin typeface="Arial" panose="020B0604020202020204" pitchFamily="34" charset="0"/>
            </a:endParaRPr>
          </a:p>
        </p:txBody>
      </p:sp>
      <p:sp>
        <p:nvSpPr>
          <p:cNvPr id="5" name="Freeform 19"/>
          <p:cNvSpPr>
            <a:spLocks noEditPoints="1"/>
          </p:cNvSpPr>
          <p:nvPr userDrawn="1"/>
        </p:nvSpPr>
        <p:spPr bwMode="auto">
          <a:xfrm>
            <a:off x="2236108" y="784800"/>
            <a:ext cx="777600" cy="316800"/>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23869611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DIVIDER 2">
    <p:bg>
      <p:bgPr>
        <a:solidFill>
          <a:srgbClr val="6D2077"/>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215200" y="1346400"/>
            <a:ext cx="6708000" cy="3510000"/>
          </a:xfrm>
        </p:spPr>
        <p:txBody>
          <a:bodyPr anchor="t" anchorCtr="0"/>
          <a:lstStyle>
            <a:lvl1pPr algn="l">
              <a:defRPr sz="6000">
                <a:solidFill>
                  <a:schemeClr val="bg1"/>
                </a:solidFill>
              </a:defRPr>
            </a:lvl1pPr>
          </a:lstStyle>
          <a:p>
            <a:r>
              <a:rPr lang="en-GB" dirty="0"/>
              <a:t>Section divider two title style</a:t>
            </a:r>
            <a:endParaRPr lang="en-US" dirty="0"/>
          </a:p>
        </p:txBody>
      </p:sp>
      <p:sp>
        <p:nvSpPr>
          <p:cNvPr id="4" name="object 3"/>
          <p:cNvSpPr/>
          <p:nvPr userDrawn="1"/>
        </p:nvSpPr>
        <p:spPr>
          <a:xfrm>
            <a:off x="1" y="0"/>
            <a:ext cx="1720042" cy="6858000"/>
          </a:xfrm>
          <a:custGeom>
            <a:avLst/>
            <a:gdLst/>
            <a:ahLst/>
            <a:cxnLst/>
            <a:rect l="l" t="t" r="r" b="b"/>
            <a:pathLst>
              <a:path w="1742046" h="7772400">
                <a:moveTo>
                  <a:pt x="0" y="7772400"/>
                </a:moveTo>
                <a:lnTo>
                  <a:pt x="1742046" y="7772400"/>
                </a:lnTo>
                <a:lnTo>
                  <a:pt x="1742046" y="0"/>
                </a:lnTo>
                <a:lnTo>
                  <a:pt x="0" y="0"/>
                </a:lnTo>
                <a:lnTo>
                  <a:pt x="0" y="7772400"/>
                </a:lnTo>
                <a:close/>
              </a:path>
            </a:pathLst>
          </a:custGeom>
          <a:solidFill>
            <a:srgbClr val="00A3A1"/>
          </a:solidFill>
        </p:spPr>
        <p:txBody>
          <a:bodyPr wrap="square" lIns="0" tIns="0" rIns="0" bIns="0" rtlCol="0">
            <a:noAutofit/>
          </a:bodyPr>
          <a:lstStyle/>
          <a:p>
            <a:endParaRPr sz="1800" dirty="0">
              <a:latin typeface="Arial" panose="020B0604020202020204" pitchFamily="34" charset="0"/>
            </a:endParaRPr>
          </a:p>
        </p:txBody>
      </p:sp>
      <p:sp>
        <p:nvSpPr>
          <p:cNvPr id="5" name="Freeform 19"/>
          <p:cNvSpPr>
            <a:spLocks noEditPoints="1"/>
          </p:cNvSpPr>
          <p:nvPr userDrawn="1"/>
        </p:nvSpPr>
        <p:spPr bwMode="auto">
          <a:xfrm>
            <a:off x="2236108" y="784800"/>
            <a:ext cx="777600" cy="316800"/>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29627710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DIVIDER 3">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215200" y="1346400"/>
            <a:ext cx="6708000" cy="3510000"/>
          </a:xfrm>
        </p:spPr>
        <p:txBody>
          <a:bodyPr anchor="t" anchorCtr="0"/>
          <a:lstStyle>
            <a:lvl1pPr algn="l">
              <a:defRPr sz="6000">
                <a:solidFill>
                  <a:schemeClr val="bg1"/>
                </a:solidFill>
              </a:defRPr>
            </a:lvl1pPr>
          </a:lstStyle>
          <a:p>
            <a:r>
              <a:rPr lang="en-GB" dirty="0"/>
              <a:t>Section divider three title style</a:t>
            </a:r>
            <a:endParaRPr lang="en-US" dirty="0"/>
          </a:p>
        </p:txBody>
      </p:sp>
      <p:sp>
        <p:nvSpPr>
          <p:cNvPr id="4" name="object 3"/>
          <p:cNvSpPr/>
          <p:nvPr userDrawn="1"/>
        </p:nvSpPr>
        <p:spPr>
          <a:xfrm>
            <a:off x="1" y="0"/>
            <a:ext cx="1720042" cy="6858000"/>
          </a:xfrm>
          <a:custGeom>
            <a:avLst/>
            <a:gdLst/>
            <a:ahLst/>
            <a:cxnLst/>
            <a:rect l="l" t="t" r="r" b="b"/>
            <a:pathLst>
              <a:path w="1742046" h="7772400">
                <a:moveTo>
                  <a:pt x="0" y="7772400"/>
                </a:moveTo>
                <a:lnTo>
                  <a:pt x="1742046" y="7772400"/>
                </a:lnTo>
                <a:lnTo>
                  <a:pt x="1742046" y="0"/>
                </a:lnTo>
                <a:lnTo>
                  <a:pt x="0" y="0"/>
                </a:lnTo>
                <a:lnTo>
                  <a:pt x="0" y="7772400"/>
                </a:lnTo>
                <a:close/>
              </a:path>
            </a:pathLst>
          </a:custGeom>
          <a:solidFill>
            <a:schemeClr val="accent1"/>
          </a:solidFill>
        </p:spPr>
        <p:txBody>
          <a:bodyPr wrap="square" lIns="0" tIns="0" rIns="0" bIns="0" rtlCol="0">
            <a:noAutofit/>
          </a:bodyPr>
          <a:lstStyle/>
          <a:p>
            <a:endParaRPr sz="1800" dirty="0">
              <a:latin typeface="Arial" panose="020B0604020202020204" pitchFamily="34" charset="0"/>
            </a:endParaRPr>
          </a:p>
        </p:txBody>
      </p:sp>
      <p:sp>
        <p:nvSpPr>
          <p:cNvPr id="5" name="Freeform 19"/>
          <p:cNvSpPr>
            <a:spLocks noEditPoints="1"/>
          </p:cNvSpPr>
          <p:nvPr userDrawn="1"/>
        </p:nvSpPr>
        <p:spPr bwMode="auto">
          <a:xfrm>
            <a:off x="2236108" y="784800"/>
            <a:ext cx="777600" cy="316800"/>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189814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DIVIDER 4">
    <p:bg>
      <p:bgPr>
        <a:solidFill>
          <a:srgbClr val="00A3A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215200" y="1346400"/>
            <a:ext cx="6708000" cy="3510000"/>
          </a:xfrm>
        </p:spPr>
        <p:txBody>
          <a:bodyPr anchor="t" anchorCtr="0"/>
          <a:lstStyle>
            <a:lvl1pPr algn="l">
              <a:defRPr sz="6000">
                <a:solidFill>
                  <a:schemeClr val="bg1"/>
                </a:solidFill>
              </a:defRPr>
            </a:lvl1pPr>
          </a:lstStyle>
          <a:p>
            <a:r>
              <a:rPr lang="en-GB" dirty="0"/>
              <a:t>Section divider four title style</a:t>
            </a:r>
            <a:endParaRPr lang="en-US" dirty="0"/>
          </a:p>
        </p:txBody>
      </p:sp>
      <p:sp>
        <p:nvSpPr>
          <p:cNvPr id="4" name="object 3"/>
          <p:cNvSpPr/>
          <p:nvPr userDrawn="1"/>
        </p:nvSpPr>
        <p:spPr>
          <a:xfrm>
            <a:off x="1" y="0"/>
            <a:ext cx="1720042" cy="6858000"/>
          </a:xfrm>
          <a:custGeom>
            <a:avLst/>
            <a:gdLst/>
            <a:ahLst/>
            <a:cxnLst/>
            <a:rect l="l" t="t" r="r" b="b"/>
            <a:pathLst>
              <a:path w="1742046" h="7772400">
                <a:moveTo>
                  <a:pt x="0" y="7772400"/>
                </a:moveTo>
                <a:lnTo>
                  <a:pt x="1742046" y="7772400"/>
                </a:lnTo>
                <a:lnTo>
                  <a:pt x="1742046" y="0"/>
                </a:lnTo>
                <a:lnTo>
                  <a:pt x="0" y="0"/>
                </a:lnTo>
                <a:lnTo>
                  <a:pt x="0" y="7772400"/>
                </a:lnTo>
                <a:close/>
              </a:path>
            </a:pathLst>
          </a:custGeom>
          <a:solidFill>
            <a:srgbClr val="470A68"/>
          </a:solidFill>
        </p:spPr>
        <p:txBody>
          <a:bodyPr wrap="square" lIns="0" tIns="0" rIns="0" bIns="0" rtlCol="0">
            <a:noAutofit/>
          </a:bodyPr>
          <a:lstStyle/>
          <a:p>
            <a:endParaRPr sz="1800" dirty="0">
              <a:latin typeface="Arial" panose="020B0604020202020204" pitchFamily="34" charset="0"/>
            </a:endParaRPr>
          </a:p>
        </p:txBody>
      </p:sp>
      <p:sp>
        <p:nvSpPr>
          <p:cNvPr id="5" name="Freeform 19"/>
          <p:cNvSpPr>
            <a:spLocks noEditPoints="1"/>
          </p:cNvSpPr>
          <p:nvPr userDrawn="1"/>
        </p:nvSpPr>
        <p:spPr bwMode="auto">
          <a:xfrm>
            <a:off x="2236108" y="784800"/>
            <a:ext cx="777600" cy="316800"/>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29811532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1_FINAL SLIDE">
    <p:spTree>
      <p:nvGrpSpPr>
        <p:cNvPr id="1" name=""/>
        <p:cNvGrpSpPr/>
        <p:nvPr/>
      </p:nvGrpSpPr>
      <p:grpSpPr>
        <a:xfrm>
          <a:off x="0" y="0"/>
          <a:ext cx="0" cy="0"/>
          <a:chOff x="0" y="0"/>
          <a:chExt cx="0" cy="0"/>
        </a:xfrm>
      </p:grpSpPr>
      <p:sp>
        <p:nvSpPr>
          <p:cNvPr id="5" name="object 3"/>
          <p:cNvSpPr/>
          <p:nvPr userDrawn="1"/>
        </p:nvSpPr>
        <p:spPr>
          <a:xfrm>
            <a:off x="3" y="0"/>
            <a:ext cx="828672" cy="6858000"/>
          </a:xfrm>
          <a:custGeom>
            <a:avLst/>
            <a:gdLst/>
            <a:ahLst/>
            <a:cxnLst/>
            <a:rect l="l" t="t" r="r" b="b"/>
            <a:pathLst>
              <a:path w="1742046" h="7772400">
                <a:moveTo>
                  <a:pt x="0" y="7772400"/>
                </a:moveTo>
                <a:lnTo>
                  <a:pt x="1742046" y="7772400"/>
                </a:lnTo>
                <a:lnTo>
                  <a:pt x="1742046" y="0"/>
                </a:lnTo>
                <a:lnTo>
                  <a:pt x="0" y="0"/>
                </a:lnTo>
                <a:lnTo>
                  <a:pt x="0" y="7772400"/>
                </a:lnTo>
                <a:close/>
              </a:path>
            </a:pathLst>
          </a:custGeom>
          <a:solidFill>
            <a:srgbClr val="00338D"/>
          </a:solidFill>
        </p:spPr>
        <p:txBody>
          <a:bodyPr wrap="square" lIns="0" tIns="0" rIns="0" bIns="0" rtlCol="0">
            <a:noAutofit/>
          </a:bodyPr>
          <a:lstStyle/>
          <a:p>
            <a:endParaRPr sz="1400" dirty="0">
              <a:latin typeface="Arial" panose="020B0604020202020204" pitchFamily="34" charset="0"/>
              <a:sym typeface="Arial" panose="020B0604020202020204" pitchFamily="34" charset="0"/>
            </a:endParaRPr>
          </a:p>
        </p:txBody>
      </p:sp>
      <p:sp>
        <p:nvSpPr>
          <p:cNvPr id="17" name="Freeform 19"/>
          <p:cNvSpPr>
            <a:spLocks noEditPoints="1"/>
          </p:cNvSpPr>
          <p:nvPr userDrawn="1"/>
        </p:nvSpPr>
        <p:spPr bwMode="auto">
          <a:xfrm>
            <a:off x="1715999" y="784800"/>
            <a:ext cx="777600" cy="316800"/>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11" name="TextBox 10"/>
          <p:cNvSpPr txBox="1"/>
          <p:nvPr userDrawn="1"/>
        </p:nvSpPr>
        <p:spPr>
          <a:xfrm>
            <a:off x="1828800" y="6687742"/>
            <a:ext cx="5934075" cy="122633"/>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600" b="1" kern="1200" noProof="0" dirty="0">
                <a:solidFill>
                  <a:schemeClr val="tx1"/>
                </a:solidFill>
                <a:latin typeface="+mn-lt"/>
                <a:ea typeface="+mn-ea"/>
                <a:cs typeface="+mn-cs"/>
              </a:rPr>
              <a:t>Document Classification: KPMG Confidential</a:t>
            </a:r>
          </a:p>
        </p:txBody>
      </p:sp>
      <p:sp>
        <p:nvSpPr>
          <p:cNvPr id="12" name="Content Placeholder 1"/>
          <p:cNvSpPr txBox="1">
            <a:spLocks/>
          </p:cNvSpPr>
          <p:nvPr userDrawn="1"/>
        </p:nvSpPr>
        <p:spPr>
          <a:xfrm>
            <a:off x="1720338" y="4901784"/>
            <a:ext cx="7372862" cy="478928"/>
          </a:xfrm>
          <a:prstGeom prst="rect">
            <a:avLst/>
          </a:prstGeom>
        </p:spPr>
        <p:txBody>
          <a:bodyPr lIns="0" tIns="0" rIns="0" bIns="0" anchor="b"/>
          <a:lstStyle>
            <a:lvl1pPr eaLnBrk="1" hangingPunct="1">
              <a:spcAft>
                <a:spcPts val="600"/>
              </a:spcAft>
              <a:defRPr sz="1500" b="1" i="0">
                <a:solidFill>
                  <a:schemeClr val="tx2"/>
                </a:solidFill>
                <a:latin typeface="Univers for KPMG" panose="020B0603020202020204" pitchFamily="34" charset="0"/>
                <a:cs typeface="Univers for KPMG" panose="020B0603020202020204" pitchFamily="34" charset="0"/>
              </a:defRPr>
            </a:lvl1pPr>
            <a:lvl2pPr marL="0" indent="0" eaLnBrk="1" hangingPunct="1">
              <a:spcAft>
                <a:spcPts val="600"/>
              </a:spcAft>
              <a:buFontTx/>
              <a:buNone/>
              <a:defRPr sz="1500" b="0" i="0">
                <a:solidFill>
                  <a:schemeClr val="tx2"/>
                </a:solidFill>
                <a:latin typeface="Univers for KPMG Light" panose="020B0403020202020204" pitchFamily="34" charset="0"/>
                <a:cs typeface="Univers for KPMG Light" panose="020B0403020202020204" pitchFamily="34" charset="0"/>
              </a:defRPr>
            </a:lvl2pPr>
            <a:lvl3pPr marL="285750" indent="-285750" eaLnBrk="1" hangingPunct="1">
              <a:spcAft>
                <a:spcPts val="600"/>
              </a:spcAft>
              <a:buClrTx/>
              <a:buFont typeface="Univers for KPMG"/>
              <a:buChar char="—"/>
              <a:defRPr sz="1500" b="0" i="0">
                <a:solidFill>
                  <a:schemeClr val="tx2"/>
                </a:solidFill>
                <a:latin typeface="Univers for KPMG Light" panose="020B0403020202020204" pitchFamily="34" charset="0"/>
                <a:cs typeface="Univers for KPMG Light" panose="020B0403020202020204" pitchFamily="34" charset="0"/>
              </a:defRPr>
            </a:lvl3pPr>
            <a:lvl4pPr marL="571500" indent="-228600" eaLnBrk="1" hangingPunct="1">
              <a:spcAft>
                <a:spcPts val="600"/>
              </a:spcAft>
              <a:buFont typeface="Univers for KPMG"/>
              <a:buChar char="-"/>
              <a:defRPr sz="1500" b="0" i="0" baseline="0">
                <a:solidFill>
                  <a:schemeClr val="tx2"/>
                </a:solidFill>
                <a:latin typeface="Univers for KPMG Light" panose="020B0403020202020204" pitchFamily="34" charset="0"/>
                <a:cs typeface="Univers for KPMG Light" panose="020B0403020202020204" pitchFamily="34" charset="0"/>
              </a:defRPr>
            </a:lvl4pPr>
            <a:lvl5pPr eaLnBrk="1" hangingPunct="1">
              <a:spcAft>
                <a:spcPts val="600"/>
              </a:spcAft>
              <a:defRPr sz="1500" b="0" i="0">
                <a:solidFill>
                  <a:schemeClr val="accent5"/>
                </a:solidFill>
                <a:latin typeface="Univers for KPMG Light" panose="020B0403020202020204" pitchFamily="34" charset="0"/>
                <a:cs typeface="Univers for KPMG Light" panose="020B0403020202020204" pitchFamily="34" charset="0"/>
              </a:defRPr>
            </a:lvl5pPr>
          </a:lstStyle>
          <a:p>
            <a:pPr marL="0" marR="0" lvl="1" indent="0" algn="just" defTabSz="990570" rtl="0" eaLnBrk="1" fontAlgn="auto" latinLnBrk="0" hangingPunct="1">
              <a:lnSpc>
                <a:spcPct val="100000"/>
              </a:lnSpc>
              <a:spcBef>
                <a:spcPts val="0"/>
              </a:spcBef>
              <a:spcAft>
                <a:spcPts val="0"/>
              </a:spcAft>
              <a:buClrTx/>
              <a:buSzTx/>
              <a:buFontTx/>
              <a:buNone/>
              <a:tabLst/>
              <a:defRPr/>
            </a:pPr>
            <a:r>
              <a:rPr kumimoji="0" lang="ja-JP" altLang="en-US" sz="800" b="0" i="0" u="none" strike="noStrike" kern="0" cap="none" spc="0" normalizeH="0" baseline="0" noProof="0" dirty="0">
                <a:ln>
                  <a:noFill/>
                </a:ln>
                <a:solidFill>
                  <a:prstClr val="white">
                    <a:lumMod val="65000"/>
                  </a:prstClr>
                </a:solidFill>
                <a:effectLst/>
                <a:uLnTx/>
                <a:uFillTx/>
                <a:latin typeface="Arial"/>
                <a:ea typeface="+mn-ea"/>
                <a:cs typeface="+mn-cs"/>
              </a:rPr>
              <a:t>ここに記載されている情報はあくまで一般的なものであり、特定の個人や組織が置かれている状況に対応するものではありません。私たちは、的確な情報をタイムリーに提供するよう努めておりますが、情報を受け取られた時点及びそれ以降においての正確さは保証の限りではありません。何らかの行動を取られる場合は、ここにある情報のみを根拠とせず、プロフェッショナルが特定の状況を綿密に調査した上で提案する適切なアドバイスをもとにご判断ください。</a:t>
            </a:r>
          </a:p>
        </p:txBody>
      </p:sp>
      <p:sp>
        <p:nvSpPr>
          <p:cNvPr id="13" name="Content Placeholder 1"/>
          <p:cNvSpPr txBox="1">
            <a:spLocks/>
          </p:cNvSpPr>
          <p:nvPr userDrawn="1">
            <p:custDataLst>
              <p:tags r:id="rId1"/>
            </p:custDataLst>
          </p:nvPr>
        </p:nvSpPr>
        <p:spPr>
          <a:xfrm>
            <a:off x="1715998" y="5253712"/>
            <a:ext cx="7377201" cy="767676"/>
          </a:xfrm>
          <a:prstGeom prst="rect">
            <a:avLst/>
          </a:prstGeom>
        </p:spPr>
        <p:txBody>
          <a:bodyPr lIns="0" tIns="0" rIns="0" bIns="0" anchor="b"/>
          <a:lstStyle>
            <a:lvl1pPr eaLnBrk="1" hangingPunct="1">
              <a:spcAft>
                <a:spcPts val="600"/>
              </a:spcAft>
              <a:defRPr sz="1500" b="1" i="0">
                <a:solidFill>
                  <a:schemeClr val="tx2"/>
                </a:solidFill>
                <a:latin typeface="Univers for KPMG" panose="020B0603020202020204" pitchFamily="34" charset="0"/>
                <a:cs typeface="Univers for KPMG" panose="020B0603020202020204" pitchFamily="34" charset="0"/>
              </a:defRPr>
            </a:lvl1pPr>
            <a:lvl2pPr marL="0" indent="0" eaLnBrk="1" hangingPunct="1">
              <a:spcAft>
                <a:spcPts val="600"/>
              </a:spcAft>
              <a:buFontTx/>
              <a:buNone/>
              <a:defRPr sz="1500" b="0" i="0">
                <a:solidFill>
                  <a:schemeClr val="tx2"/>
                </a:solidFill>
                <a:latin typeface="Univers for KPMG Light" panose="020B0403020202020204" pitchFamily="34" charset="0"/>
                <a:cs typeface="Univers for KPMG Light" panose="020B0403020202020204" pitchFamily="34" charset="0"/>
              </a:defRPr>
            </a:lvl2pPr>
            <a:lvl3pPr marL="285750" indent="-285750" eaLnBrk="1" hangingPunct="1">
              <a:spcAft>
                <a:spcPts val="600"/>
              </a:spcAft>
              <a:buClrTx/>
              <a:buFont typeface="Univers for KPMG"/>
              <a:buChar char="—"/>
              <a:defRPr sz="1500" b="0" i="0">
                <a:solidFill>
                  <a:schemeClr val="tx2"/>
                </a:solidFill>
                <a:latin typeface="Univers for KPMG Light" panose="020B0403020202020204" pitchFamily="34" charset="0"/>
                <a:cs typeface="Univers for KPMG Light" panose="020B0403020202020204" pitchFamily="34" charset="0"/>
              </a:defRPr>
            </a:lvl3pPr>
            <a:lvl4pPr marL="571500" indent="-228600" eaLnBrk="1" hangingPunct="1">
              <a:spcAft>
                <a:spcPts val="600"/>
              </a:spcAft>
              <a:buFont typeface="Univers for KPMG"/>
              <a:buChar char="-"/>
              <a:defRPr sz="1500" b="0" i="0" baseline="0">
                <a:solidFill>
                  <a:schemeClr val="tx2"/>
                </a:solidFill>
                <a:latin typeface="Univers for KPMG Light" panose="020B0403020202020204" pitchFamily="34" charset="0"/>
                <a:cs typeface="Univers for KPMG Light" panose="020B0403020202020204" pitchFamily="34" charset="0"/>
              </a:defRPr>
            </a:lvl4pPr>
            <a:lvl5pPr eaLnBrk="1" hangingPunct="1">
              <a:spcAft>
                <a:spcPts val="600"/>
              </a:spcAft>
              <a:defRPr sz="1500" b="0" i="0">
                <a:solidFill>
                  <a:schemeClr val="accent5"/>
                </a:solidFill>
                <a:latin typeface="Univers for KPMG Light" panose="020B0403020202020204" pitchFamily="34" charset="0"/>
                <a:cs typeface="Univers for KPMG Light" panose="020B0403020202020204" pitchFamily="34" charset="0"/>
              </a:defRPr>
            </a:lvl5pPr>
          </a:lstStyle>
          <a:p>
            <a:pPr lvl="1" defTabSz="990570"/>
            <a:r>
              <a:rPr lang="en-US" altLang="en-US" sz="800" b="0" i="0" kern="0" baseline="0" dirty="0">
                <a:solidFill>
                  <a:schemeClr val="bg1">
                    <a:lumMod val="65000"/>
                  </a:schemeClr>
                </a:solidFill>
                <a:latin typeface="+mn-lt"/>
                <a:ea typeface="+mn-ea"/>
                <a:cs typeface="Univers for KPMG Light" panose="020B0403020202020204" pitchFamily="34" charset="0"/>
              </a:rPr>
              <a:t>© 2019 KPMG Consulting Co., Ltd., a company established under the Japan Company Law and a member firm of the KPMG network of independent member firms affiliated with KPMG International Cooperative (“KPMG International”), a Swiss entity. All rights reserved.</a:t>
            </a:r>
          </a:p>
          <a:p>
            <a:pPr lvl="1" defTabSz="990570"/>
            <a:r>
              <a:rPr lang="en-US" altLang="en-US" sz="800" b="0" i="0" kern="0" baseline="0" dirty="0">
                <a:solidFill>
                  <a:schemeClr val="bg1">
                    <a:lumMod val="65000"/>
                  </a:schemeClr>
                </a:solidFill>
                <a:latin typeface="+mn-lt"/>
                <a:ea typeface="+mn-ea"/>
                <a:cs typeface="Univers for KPMG Light" panose="020B0403020202020204" pitchFamily="34" charset="0"/>
              </a:rPr>
              <a:t>The KPMG name and logo are registered trademarks or trademarks of KPMG International. </a:t>
            </a:r>
          </a:p>
        </p:txBody>
      </p:sp>
      <p:sp>
        <p:nvSpPr>
          <p:cNvPr id="14" name="Text Placeholder 2"/>
          <p:cNvSpPr>
            <a:spLocks noGrp="1"/>
          </p:cNvSpPr>
          <p:nvPr>
            <p:ph type="body" sz="quarter" idx="14"/>
          </p:nvPr>
        </p:nvSpPr>
        <p:spPr>
          <a:xfrm>
            <a:off x="1715997" y="4527826"/>
            <a:ext cx="2255111" cy="119064"/>
          </a:xfrm>
        </p:spPr>
        <p:txBody>
          <a:bodyPr/>
          <a:lstStyle>
            <a:lvl1pPr>
              <a:buFontTx/>
              <a:buNone/>
              <a:defRPr sz="1100" b="1">
                <a:solidFill>
                  <a:schemeClr val="tx2"/>
                </a:solidFill>
              </a:defRPr>
            </a:lvl1pPr>
            <a:lvl2pPr>
              <a:buFontTx/>
              <a:buNone/>
              <a:defRPr sz="900" b="0">
                <a:solidFill>
                  <a:schemeClr val="bg1">
                    <a:lumMod val="65000"/>
                  </a:schemeClr>
                </a:solidFill>
              </a:defRPr>
            </a:lvl2pPr>
            <a:lvl3pPr marL="0" indent="0">
              <a:buFontTx/>
              <a:buNone/>
              <a:defRPr sz="900" b="0">
                <a:solidFill>
                  <a:schemeClr val="bg1">
                    <a:lumMod val="65000"/>
                  </a:schemeClr>
                </a:solidFill>
              </a:defRPr>
            </a:lvl3pPr>
            <a:lvl4pPr marL="345600" indent="0">
              <a:buFontTx/>
              <a:buNone/>
              <a:defRPr sz="900" b="0">
                <a:solidFill>
                  <a:schemeClr val="bg1">
                    <a:lumMod val="65000"/>
                  </a:schemeClr>
                </a:solidFill>
              </a:defRPr>
            </a:lvl4pPr>
            <a:lvl5pPr marL="540000" indent="0">
              <a:buFontTx/>
              <a:buNone/>
              <a:defRPr sz="900" b="0">
                <a:solidFill>
                  <a:schemeClr val="bg1">
                    <a:lumMod val="65000"/>
                  </a:schemeClr>
                </a:solidFill>
              </a:defRPr>
            </a:lvl5pPr>
          </a:lstStyle>
          <a:p>
            <a:pPr lvl="0"/>
            <a:r>
              <a:rPr lang="ja-JP" altLang="en-US"/>
              <a:t>マスター テキストの書式設定</a:t>
            </a:r>
          </a:p>
        </p:txBody>
      </p:sp>
      <p:sp>
        <p:nvSpPr>
          <p:cNvPr id="24" name="Text Placeholder 2"/>
          <p:cNvSpPr>
            <a:spLocks noGrp="1"/>
          </p:cNvSpPr>
          <p:nvPr>
            <p:ph type="body" sz="quarter" idx="15"/>
          </p:nvPr>
        </p:nvSpPr>
        <p:spPr>
          <a:xfrm>
            <a:off x="4795837" y="4527826"/>
            <a:ext cx="2052000" cy="119064"/>
          </a:xfrm>
        </p:spPr>
        <p:txBody>
          <a:bodyPr/>
          <a:lstStyle>
            <a:lvl1pPr>
              <a:buFontTx/>
              <a:buNone/>
              <a:defRPr sz="1100" b="1">
                <a:solidFill>
                  <a:schemeClr val="tx2"/>
                </a:solidFill>
              </a:defRPr>
            </a:lvl1pPr>
            <a:lvl2pPr>
              <a:buFontTx/>
              <a:buNone/>
              <a:defRPr sz="900" b="0">
                <a:solidFill>
                  <a:schemeClr val="bg1">
                    <a:lumMod val="65000"/>
                  </a:schemeClr>
                </a:solidFill>
              </a:defRPr>
            </a:lvl2pPr>
            <a:lvl3pPr marL="0" indent="0">
              <a:buFontTx/>
              <a:buNone/>
              <a:defRPr sz="900" b="0">
                <a:solidFill>
                  <a:schemeClr val="bg1">
                    <a:lumMod val="65000"/>
                  </a:schemeClr>
                </a:solidFill>
              </a:defRPr>
            </a:lvl3pPr>
            <a:lvl4pPr marL="345600" indent="0">
              <a:buFontTx/>
              <a:buNone/>
              <a:defRPr sz="900" b="0">
                <a:solidFill>
                  <a:schemeClr val="bg1">
                    <a:lumMod val="65000"/>
                  </a:schemeClr>
                </a:solidFill>
              </a:defRPr>
            </a:lvl4pPr>
            <a:lvl5pPr marL="540000" indent="0">
              <a:buFontTx/>
              <a:buNone/>
              <a:defRPr sz="900" b="0">
                <a:solidFill>
                  <a:schemeClr val="bg1">
                    <a:lumMod val="65000"/>
                  </a:schemeClr>
                </a:solidFill>
              </a:defRPr>
            </a:lvl5pPr>
          </a:lstStyle>
          <a:p>
            <a:pPr lvl="0"/>
            <a:r>
              <a:rPr lang="ja-JP" altLang="en-US"/>
              <a:t>マスター テキストの書式設定</a:t>
            </a:r>
          </a:p>
        </p:txBody>
      </p:sp>
      <p:grpSp>
        <p:nvGrpSpPr>
          <p:cNvPr id="15" name="グループ化 14"/>
          <p:cNvGrpSpPr/>
          <p:nvPr userDrawn="1"/>
        </p:nvGrpSpPr>
        <p:grpSpPr>
          <a:xfrm>
            <a:off x="1715997" y="4146621"/>
            <a:ext cx="1429210" cy="252621"/>
            <a:chOff x="1437160" y="7036260"/>
            <a:chExt cx="1429210" cy="252621"/>
          </a:xfrm>
        </p:grpSpPr>
        <p:pic>
          <p:nvPicPr>
            <p:cNvPr id="22" name="図 2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614023" y="7036260"/>
              <a:ext cx="252347" cy="252347"/>
            </a:xfrm>
            <a:prstGeom prst="rect">
              <a:avLst/>
            </a:prstGeom>
          </p:spPr>
        </p:pic>
        <p:pic>
          <p:nvPicPr>
            <p:cNvPr id="23" name="図 2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437160" y="7036260"/>
              <a:ext cx="252621" cy="252621"/>
            </a:xfrm>
            <a:prstGeom prst="rect">
              <a:avLst/>
            </a:prstGeom>
          </p:spPr>
        </p:pic>
        <p:pic>
          <p:nvPicPr>
            <p:cNvPr id="25" name="図 24"/>
            <p:cNvPicPr>
              <a:picLocks noChangeAspect="1"/>
            </p:cNvPicPr>
            <p:nvPr userDrawn="1"/>
          </p:nvPicPr>
          <p:blipFill>
            <a:blip r:embed="rId3"/>
            <a:stretch>
              <a:fillRect/>
            </a:stretch>
          </p:blipFill>
          <p:spPr>
            <a:xfrm>
              <a:off x="1807736" y="7036260"/>
              <a:ext cx="261359" cy="252347"/>
            </a:xfrm>
            <a:prstGeom prst="rect">
              <a:avLst/>
            </a:prstGeom>
          </p:spPr>
        </p:pic>
        <p:pic>
          <p:nvPicPr>
            <p:cNvPr id="26" name="図 2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179993" y="7036260"/>
              <a:ext cx="319145" cy="252347"/>
            </a:xfrm>
            <a:prstGeom prst="rect">
              <a:avLst/>
            </a:prstGeom>
          </p:spPr>
        </p:pic>
      </p:grpSp>
    </p:spTree>
    <p:extLst>
      <p:ext uri="{BB962C8B-B14F-4D97-AF65-F5344CB8AC3E}">
        <p14:creationId xmlns:p14="http://schemas.microsoft.com/office/powerpoint/2010/main" val="2115015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etter continuation">
    <p:spTree>
      <p:nvGrpSpPr>
        <p:cNvPr id="1" name=""/>
        <p:cNvGrpSpPr/>
        <p:nvPr/>
      </p:nvGrpSpPr>
      <p:grpSpPr>
        <a:xfrm>
          <a:off x="0" y="0"/>
          <a:ext cx="0" cy="0"/>
          <a:chOff x="0" y="0"/>
          <a:chExt cx="0" cy="0"/>
        </a:xfrm>
      </p:grpSpPr>
      <p:sp>
        <p:nvSpPr>
          <p:cNvPr id="25" name="Text Placeholder 24"/>
          <p:cNvSpPr>
            <a:spLocks noGrp="1"/>
          </p:cNvSpPr>
          <p:nvPr>
            <p:ph type="body" sz="quarter" idx="14"/>
          </p:nvPr>
        </p:nvSpPr>
        <p:spPr>
          <a:xfrm>
            <a:off x="5046663" y="445724"/>
            <a:ext cx="4378758" cy="365356"/>
          </a:xfrm>
        </p:spPr>
        <p:txBody>
          <a:bodyPr lIns="144000"/>
          <a:lstStyle>
            <a:lvl1pPr>
              <a:spcAft>
                <a:spcPts val="300"/>
              </a:spcAft>
              <a:defRPr sz="800"/>
            </a:lvl1pPr>
            <a:lvl2pPr>
              <a:spcAft>
                <a:spcPts val="300"/>
              </a:spcAft>
              <a:defRPr sz="800"/>
            </a:lvl2pPr>
            <a:lvl3pPr>
              <a:spcAft>
                <a:spcPts val="300"/>
              </a:spcAft>
              <a:defRPr sz="800"/>
            </a:lvl3pPr>
            <a:lvl4pPr>
              <a:spcAft>
                <a:spcPts val="300"/>
              </a:spcAft>
              <a:defRPr sz="800"/>
            </a:lvl4pPr>
            <a:lvl5pPr>
              <a:spcAft>
                <a:spcPts val="300"/>
              </a:spcAft>
              <a:defRPr sz="800"/>
            </a:lvl5pPr>
          </a:lstStyle>
          <a:p>
            <a:pPr lvl="0"/>
            <a:r>
              <a:rPr lang="ja-JP" altLang="en-US"/>
              <a:t>マスター テキストの書式設定</a:t>
            </a:r>
          </a:p>
          <a:p>
            <a:pPr lvl="1"/>
            <a:r>
              <a:rPr lang="ja-JP" altLang="en-US"/>
              <a:t>第 </a:t>
            </a:r>
            <a:r>
              <a:rPr lang="en-US" altLang="ja-JP"/>
              <a:t>2 </a:t>
            </a:r>
            <a:r>
              <a:rPr lang="ja-JP" altLang="en-US"/>
              <a:t>レベル</a:t>
            </a:r>
          </a:p>
        </p:txBody>
      </p:sp>
      <p:sp>
        <p:nvSpPr>
          <p:cNvPr id="26" name="Text Placeholder 24"/>
          <p:cNvSpPr>
            <a:spLocks noGrp="1"/>
          </p:cNvSpPr>
          <p:nvPr>
            <p:ph type="body" sz="quarter" idx="15"/>
          </p:nvPr>
        </p:nvSpPr>
        <p:spPr>
          <a:xfrm>
            <a:off x="488950" y="445724"/>
            <a:ext cx="4370388" cy="365356"/>
          </a:xfrm>
        </p:spPr>
        <p:txBody>
          <a:bodyPr/>
          <a:lstStyle>
            <a:lvl1pPr>
              <a:spcAft>
                <a:spcPts val="300"/>
              </a:spcAft>
              <a:defRPr sz="800"/>
            </a:lvl1pPr>
            <a:lvl2pPr>
              <a:spcAft>
                <a:spcPts val="300"/>
              </a:spcAft>
              <a:defRPr sz="800"/>
            </a:lvl2pPr>
            <a:lvl3pPr>
              <a:spcAft>
                <a:spcPts val="300"/>
              </a:spcAft>
              <a:defRPr sz="800"/>
            </a:lvl3pPr>
            <a:lvl4pPr>
              <a:spcAft>
                <a:spcPts val="300"/>
              </a:spcAft>
              <a:defRPr sz="800"/>
            </a:lvl4pPr>
            <a:lvl5pPr>
              <a:spcAft>
                <a:spcPts val="300"/>
              </a:spcAft>
              <a:defRPr sz="800"/>
            </a:lvl5pPr>
          </a:lstStyle>
          <a:p>
            <a:pPr lvl="0"/>
            <a:r>
              <a:rPr lang="ja-JP" altLang="en-US"/>
              <a:t>マスター テキストの書式設定</a:t>
            </a:r>
          </a:p>
          <a:p>
            <a:pPr lvl="1"/>
            <a:r>
              <a:rPr lang="ja-JP" altLang="en-US"/>
              <a:t>第 </a:t>
            </a:r>
            <a:r>
              <a:rPr lang="en-US" altLang="ja-JP"/>
              <a:t>2 </a:t>
            </a:r>
            <a:r>
              <a:rPr lang="ja-JP" altLang="en-US"/>
              <a:t>レベル</a:t>
            </a:r>
          </a:p>
        </p:txBody>
      </p:sp>
      <p:sp>
        <p:nvSpPr>
          <p:cNvPr id="19" name="Text Placeholder 8"/>
          <p:cNvSpPr>
            <a:spLocks noGrp="1"/>
          </p:cNvSpPr>
          <p:nvPr>
            <p:ph type="body" sz="quarter" idx="10"/>
          </p:nvPr>
        </p:nvSpPr>
        <p:spPr>
          <a:xfrm>
            <a:off x="488950" y="1177924"/>
            <a:ext cx="4370388" cy="4843463"/>
          </a:xfrm>
        </p:spPr>
        <p:txBody>
          <a:bodyPr/>
          <a:lstStyle>
            <a:lvl1pPr>
              <a:defRPr sz="800"/>
            </a:lvl1pPr>
            <a:lvl2pPr>
              <a:defRPr sz="800"/>
            </a:lvl2pPr>
            <a:lvl3pPr>
              <a:defRPr sz="800"/>
            </a:lvl3pPr>
            <a:lvl4pPr>
              <a:defRPr sz="800"/>
            </a:lvl4pPr>
            <a:lvl5pPr>
              <a:defRPr sz="8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20" name="Text Placeholder 8"/>
          <p:cNvSpPr>
            <a:spLocks noGrp="1"/>
          </p:cNvSpPr>
          <p:nvPr>
            <p:ph type="body" sz="quarter" idx="11"/>
          </p:nvPr>
        </p:nvSpPr>
        <p:spPr>
          <a:xfrm>
            <a:off x="5061064" y="1177924"/>
            <a:ext cx="4355985" cy="4843463"/>
          </a:xfrm>
          <a:ln w="6350">
            <a:solidFill>
              <a:schemeClr val="tx2"/>
            </a:solidFill>
          </a:ln>
        </p:spPr>
        <p:txBody>
          <a:bodyPr lIns="144000" tIns="72000"/>
          <a:lstStyle>
            <a:lvl1pPr>
              <a:defRPr sz="800"/>
            </a:lvl1pPr>
            <a:lvl2pPr>
              <a:defRPr sz="800"/>
            </a:lvl2pPr>
            <a:lvl3pPr>
              <a:defRPr sz="800"/>
            </a:lvl3pPr>
            <a:lvl4pPr>
              <a:defRPr sz="800"/>
            </a:lvl4pPr>
            <a:lvl5pPr>
              <a:defRPr sz="8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21" name="Rectangle 20"/>
          <p:cNvSpPr/>
          <p:nvPr userDrawn="1"/>
        </p:nvSpPr>
        <p:spPr>
          <a:xfrm>
            <a:off x="5046663" y="1177924"/>
            <a:ext cx="91081" cy="4843463"/>
          </a:xfrm>
          <a:prstGeom prst="rect">
            <a:avLst/>
          </a:prstGeom>
          <a:solidFill>
            <a:schemeClr val="tx2"/>
          </a:solid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l"/>
            <a:endParaRPr lang="en-GB" sz="1500" dirty="0">
              <a:solidFill>
                <a:schemeClr val="bg1"/>
              </a:solidFill>
            </a:endParaRPr>
          </a:p>
        </p:txBody>
      </p:sp>
    </p:spTree>
    <p:extLst>
      <p:ext uri="{BB962C8B-B14F-4D97-AF65-F5344CB8AC3E}">
        <p14:creationId xmlns:p14="http://schemas.microsoft.com/office/powerpoint/2010/main" val="1357102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etter important notice combination">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488950" y="1177925"/>
            <a:ext cx="4370388" cy="4843462"/>
          </a:xfrm>
        </p:spPr>
        <p:txBody>
          <a:bodyPr/>
          <a:lstStyle>
            <a:lvl1pPr>
              <a:defRPr sz="800" baseline="0"/>
            </a:lvl1pPr>
            <a:lvl2pPr>
              <a:defRPr sz="800"/>
            </a:lvl2pPr>
            <a:lvl3pPr>
              <a:defRPr sz="800"/>
            </a:lvl3pPr>
            <a:lvl4pPr>
              <a:defRPr sz="800"/>
            </a:lvl4pPr>
            <a:lvl5pPr>
              <a:defRPr sz="8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8"/>
          <p:cNvSpPr>
            <a:spLocks noGrp="1"/>
          </p:cNvSpPr>
          <p:nvPr>
            <p:ph type="body" sz="quarter" idx="11"/>
          </p:nvPr>
        </p:nvSpPr>
        <p:spPr>
          <a:xfrm>
            <a:off x="5046662" y="1177925"/>
            <a:ext cx="4370387" cy="4843462"/>
          </a:xfrm>
          <a:ln w="6350">
            <a:noFill/>
          </a:ln>
        </p:spPr>
        <p:txBody>
          <a:bodyPr lIns="0" tIns="0"/>
          <a:lstStyle>
            <a:lvl1pPr>
              <a:defRPr sz="800"/>
            </a:lvl1pPr>
            <a:lvl2pPr>
              <a:defRPr sz="800"/>
            </a:lvl2pPr>
            <a:lvl3pPr>
              <a:defRPr sz="800"/>
            </a:lvl3pPr>
            <a:lvl4pPr>
              <a:defRPr sz="800"/>
            </a:lvl4pPr>
            <a:lvl5pPr>
              <a:defRPr sz="8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11" name="Text Placeholder 24"/>
          <p:cNvSpPr>
            <a:spLocks noGrp="1"/>
          </p:cNvSpPr>
          <p:nvPr>
            <p:ph type="body" sz="quarter" idx="15"/>
          </p:nvPr>
        </p:nvSpPr>
        <p:spPr>
          <a:xfrm>
            <a:off x="488950" y="445724"/>
            <a:ext cx="4370388" cy="365356"/>
          </a:xfrm>
        </p:spPr>
        <p:txBody>
          <a:bodyPr/>
          <a:lstStyle>
            <a:lvl1pPr>
              <a:spcAft>
                <a:spcPts val="300"/>
              </a:spcAft>
              <a:defRPr sz="800"/>
            </a:lvl1pPr>
            <a:lvl2pPr>
              <a:spcAft>
                <a:spcPts val="300"/>
              </a:spcAft>
              <a:defRPr sz="800"/>
            </a:lvl2pPr>
            <a:lvl3pPr>
              <a:spcAft>
                <a:spcPts val="300"/>
              </a:spcAft>
              <a:defRPr sz="800"/>
            </a:lvl3pPr>
            <a:lvl4pPr>
              <a:spcAft>
                <a:spcPts val="300"/>
              </a:spcAft>
              <a:defRPr sz="800"/>
            </a:lvl4pPr>
            <a:lvl5pPr>
              <a:spcAft>
                <a:spcPts val="300"/>
              </a:spcAft>
              <a:defRPr sz="800"/>
            </a:lvl5pPr>
          </a:lstStyle>
          <a:p>
            <a:pPr lvl="0"/>
            <a:r>
              <a:rPr lang="ja-JP" altLang="en-US"/>
              <a:t>マスター テキストの書式設定</a:t>
            </a:r>
          </a:p>
          <a:p>
            <a:pPr lvl="1"/>
            <a:r>
              <a:rPr lang="ja-JP" altLang="en-US"/>
              <a:t>第 </a:t>
            </a:r>
            <a:r>
              <a:rPr lang="en-US" altLang="ja-JP"/>
              <a:t>2 </a:t>
            </a:r>
            <a:r>
              <a:rPr lang="ja-JP" altLang="en-US"/>
              <a:t>レベル</a:t>
            </a:r>
          </a:p>
        </p:txBody>
      </p:sp>
    </p:spTree>
    <p:extLst>
      <p:ext uri="{BB962C8B-B14F-4D97-AF65-F5344CB8AC3E}">
        <p14:creationId xmlns:p14="http://schemas.microsoft.com/office/powerpoint/2010/main" val="187358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KEY MESSAGE">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488948" y="1422400"/>
            <a:ext cx="1746000" cy="4604400"/>
          </a:xfrm>
          <a:solidFill>
            <a:schemeClr val="accent1"/>
          </a:solidFill>
          <a:ln>
            <a:solidFill>
              <a:schemeClr val="accent1"/>
            </a:solidFill>
          </a:ln>
        </p:spPr>
        <p:txBody>
          <a:bodyPr lIns="54000" tIns="54000" rIns="54000" bIns="54000" anchor="t" anchorCtr="0"/>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5" name="Text Placeholder 8"/>
          <p:cNvSpPr>
            <a:spLocks noGrp="1"/>
          </p:cNvSpPr>
          <p:nvPr>
            <p:ph type="body" sz="quarter" idx="11"/>
          </p:nvPr>
        </p:nvSpPr>
        <p:spPr>
          <a:xfrm>
            <a:off x="2451100" y="1422400"/>
            <a:ext cx="6965950" cy="4604400"/>
          </a:xfrm>
          <a:ln>
            <a:solidFill>
              <a:schemeClr val="accent1"/>
            </a:solidFill>
          </a:ln>
        </p:spPr>
        <p:txBody>
          <a:bodyPr lIns="54000" tIns="54000" rIns="54000" bIns="54000" anchor="t" anchorCtr="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3" name="Title 2"/>
          <p:cNvSpPr>
            <a:spLocks noGrp="1"/>
          </p:cNvSpPr>
          <p:nvPr>
            <p:ph type="title"/>
          </p:nvPr>
        </p:nvSpPr>
        <p:spPr/>
        <p:txBody>
          <a:bodyPr/>
          <a:lstStyle/>
          <a:p>
            <a:r>
              <a:rPr lang="ja-JP" altLang="en-US"/>
              <a:t>マスター タイトルの書式設定</a:t>
            </a:r>
            <a:endParaRPr lang="en-GB" dirty="0"/>
          </a:p>
        </p:txBody>
      </p:sp>
      <p:sp>
        <p:nvSpPr>
          <p:cNvPr id="6" name="Text Placeholder 4"/>
          <p:cNvSpPr>
            <a:spLocks noGrp="1"/>
          </p:cNvSpPr>
          <p:nvPr>
            <p:ph type="body" sz="quarter" idx="12" hasCustomPrompt="1"/>
          </p:nvPr>
        </p:nvSpPr>
        <p:spPr>
          <a:xfrm>
            <a:off x="488950" y="203863"/>
            <a:ext cx="8591450" cy="169200"/>
          </a:xfrm>
        </p:spPr>
        <p:txBody>
          <a:bodyPr anchor="b"/>
          <a:lstStyle>
            <a:lvl1pPr>
              <a:spcAft>
                <a:spcPts val="0"/>
              </a:spcAft>
              <a:defRPr sz="1200"/>
            </a:lvl1pPr>
          </a:lstStyle>
          <a:p>
            <a:pPr lvl="0"/>
            <a:r>
              <a:rPr lang="en-US" dirty="0"/>
              <a:t>Super title here</a:t>
            </a:r>
          </a:p>
        </p:txBody>
      </p:sp>
    </p:spTree>
    <p:extLst>
      <p:ext uri="{BB962C8B-B14F-4D97-AF65-F5344CB8AC3E}">
        <p14:creationId xmlns:p14="http://schemas.microsoft.com/office/powerpoint/2010/main" val="3988297081"/>
      </p:ext>
    </p:extLst>
  </p:cSld>
  <p:clrMapOvr>
    <a:masterClrMapping/>
  </p:clrMapOvr>
  <p:extLst>
    <p:ext uri="{DCECCB84-F9BA-43D5-87BE-67443E8EF086}">
      <p15:sldGuideLst xmlns:p15="http://schemas.microsoft.com/office/powerpoint/2012/main">
        <p15:guide id="1" pos="1544"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KEY MESSAGE TWO COLUMN TEXT">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488950" y="1422400"/>
            <a:ext cx="1747838" cy="4604400"/>
          </a:xfrm>
          <a:solidFill>
            <a:schemeClr val="accent1"/>
          </a:solidFill>
          <a:ln>
            <a:solidFill>
              <a:schemeClr val="accent1"/>
            </a:solidFill>
          </a:ln>
        </p:spPr>
        <p:txBody>
          <a:bodyPr lIns="54000" tIns="54000" rIns="54000" bIns="54000" anchor="t" anchorCtr="0"/>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5" name="Text Placeholder 8"/>
          <p:cNvSpPr>
            <a:spLocks noGrp="1"/>
          </p:cNvSpPr>
          <p:nvPr>
            <p:ph type="body" sz="quarter" idx="11"/>
          </p:nvPr>
        </p:nvSpPr>
        <p:spPr>
          <a:xfrm>
            <a:off x="2446338" y="1422400"/>
            <a:ext cx="3402000" cy="4604400"/>
          </a:xfrm>
          <a:ln>
            <a:solidFill>
              <a:schemeClr val="accent1"/>
            </a:solidFill>
          </a:ln>
        </p:spPr>
        <p:txBody>
          <a:bodyPr lIns="54000" tIns="54000" rIns="54000" bIns="54000" anchor="t" anchorCtr="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6" name="Text Placeholder 8"/>
          <p:cNvSpPr>
            <a:spLocks noGrp="1"/>
          </p:cNvSpPr>
          <p:nvPr>
            <p:ph type="body" sz="quarter" idx="12"/>
          </p:nvPr>
        </p:nvSpPr>
        <p:spPr>
          <a:xfrm>
            <a:off x="6015990" y="1422400"/>
            <a:ext cx="3402000" cy="4604400"/>
          </a:xfrm>
          <a:ln>
            <a:solidFill>
              <a:schemeClr val="accent1"/>
            </a:solidFill>
          </a:ln>
        </p:spPr>
        <p:txBody>
          <a:bodyPr lIns="54000" tIns="54000" rIns="54000" bIns="54000" anchor="t" anchorCtr="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3" name="Title 2"/>
          <p:cNvSpPr>
            <a:spLocks noGrp="1"/>
          </p:cNvSpPr>
          <p:nvPr>
            <p:ph type="title"/>
          </p:nvPr>
        </p:nvSpPr>
        <p:spPr/>
        <p:txBody>
          <a:bodyPr/>
          <a:lstStyle/>
          <a:p>
            <a:r>
              <a:rPr lang="ja-JP" altLang="en-US"/>
              <a:t>マスター タイトルの書式設定</a:t>
            </a:r>
            <a:endParaRPr lang="en-GB"/>
          </a:p>
        </p:txBody>
      </p:sp>
      <p:sp>
        <p:nvSpPr>
          <p:cNvPr id="7" name="Text Placeholder 4"/>
          <p:cNvSpPr>
            <a:spLocks noGrp="1"/>
          </p:cNvSpPr>
          <p:nvPr>
            <p:ph type="body" sz="quarter" idx="13" hasCustomPrompt="1"/>
          </p:nvPr>
        </p:nvSpPr>
        <p:spPr>
          <a:xfrm>
            <a:off x="488950" y="203863"/>
            <a:ext cx="8591450" cy="169200"/>
          </a:xfrm>
        </p:spPr>
        <p:txBody>
          <a:bodyPr anchor="b"/>
          <a:lstStyle>
            <a:lvl1pPr>
              <a:spcAft>
                <a:spcPts val="0"/>
              </a:spcAft>
              <a:defRPr sz="1200"/>
            </a:lvl1pPr>
          </a:lstStyle>
          <a:p>
            <a:pPr lvl="0"/>
            <a:r>
              <a:rPr lang="en-US" dirty="0"/>
              <a:t>Super title here</a:t>
            </a:r>
          </a:p>
        </p:txBody>
      </p:sp>
    </p:spTree>
    <p:extLst>
      <p:ext uri="{BB962C8B-B14F-4D97-AF65-F5344CB8AC3E}">
        <p14:creationId xmlns:p14="http://schemas.microsoft.com/office/powerpoint/2010/main" val="45295165"/>
      </p:ext>
    </p:extLst>
  </p:cSld>
  <p:clrMapOvr>
    <a:masterClrMapping/>
  </p:clrMapOvr>
  <p:extLst>
    <p:ext uri="{DCECCB84-F9BA-43D5-87BE-67443E8EF086}">
      <p15:sldGuideLst xmlns:p15="http://schemas.microsoft.com/office/powerpoint/2012/main">
        <p15:guide id="1" pos="1409">
          <p15:clr>
            <a:srgbClr val="FBAE40"/>
          </p15:clr>
        </p15:guide>
        <p15:guide id="2" pos="154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KEY MESSAGE Graphs">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488950" y="1422400"/>
            <a:ext cx="1747838" cy="4604400"/>
          </a:xfrm>
          <a:solidFill>
            <a:schemeClr val="accent1"/>
          </a:solidFill>
          <a:ln>
            <a:solidFill>
              <a:schemeClr val="accent1"/>
            </a:solidFill>
          </a:ln>
        </p:spPr>
        <p:txBody>
          <a:bodyPr lIns="54000" tIns="54000" rIns="54000" bIns="54000" anchor="t" anchorCtr="0"/>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6" name="Text Placeholder 8"/>
          <p:cNvSpPr>
            <a:spLocks noGrp="1"/>
          </p:cNvSpPr>
          <p:nvPr>
            <p:ph type="body" sz="quarter" idx="12"/>
          </p:nvPr>
        </p:nvSpPr>
        <p:spPr>
          <a:xfrm>
            <a:off x="6015990" y="1422400"/>
            <a:ext cx="3402000" cy="4604400"/>
          </a:xfrm>
          <a:ln>
            <a:solidFill>
              <a:schemeClr val="accent1"/>
            </a:solidFill>
          </a:ln>
        </p:spPr>
        <p:txBody>
          <a:bodyPr lIns="54000" tIns="54000" rIns="54000" bIns="54000" anchor="t" anchorCtr="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3" name="Title 2"/>
          <p:cNvSpPr>
            <a:spLocks noGrp="1"/>
          </p:cNvSpPr>
          <p:nvPr>
            <p:ph type="title"/>
          </p:nvPr>
        </p:nvSpPr>
        <p:spPr/>
        <p:txBody>
          <a:bodyPr/>
          <a:lstStyle/>
          <a:p>
            <a:r>
              <a:rPr lang="ja-JP" altLang="en-US"/>
              <a:t>マスター タイトルの書式設定</a:t>
            </a:r>
            <a:endParaRPr lang="en-GB"/>
          </a:p>
        </p:txBody>
      </p:sp>
      <p:sp>
        <p:nvSpPr>
          <p:cNvPr id="7" name="Text Placeholder 4"/>
          <p:cNvSpPr>
            <a:spLocks noGrp="1"/>
          </p:cNvSpPr>
          <p:nvPr>
            <p:ph type="body" sz="quarter" idx="13" hasCustomPrompt="1"/>
          </p:nvPr>
        </p:nvSpPr>
        <p:spPr>
          <a:xfrm>
            <a:off x="488950" y="203863"/>
            <a:ext cx="8591450" cy="169200"/>
          </a:xfrm>
        </p:spPr>
        <p:txBody>
          <a:bodyPr anchor="b"/>
          <a:lstStyle>
            <a:lvl1pPr>
              <a:spcAft>
                <a:spcPts val="0"/>
              </a:spcAft>
              <a:defRPr sz="1200"/>
            </a:lvl1pPr>
          </a:lstStyle>
          <a:p>
            <a:pPr lvl="0"/>
            <a:r>
              <a:rPr lang="en-US" dirty="0"/>
              <a:t>Super title here</a:t>
            </a:r>
          </a:p>
        </p:txBody>
      </p:sp>
    </p:spTree>
    <p:extLst>
      <p:ext uri="{BB962C8B-B14F-4D97-AF65-F5344CB8AC3E}">
        <p14:creationId xmlns:p14="http://schemas.microsoft.com/office/powerpoint/2010/main" val="4150666215"/>
      </p:ext>
    </p:extLst>
  </p:cSld>
  <p:clrMapOvr>
    <a:masterClrMapping/>
  </p:clrMapOvr>
  <p:extLst>
    <p:ext uri="{DCECCB84-F9BA-43D5-87BE-67443E8EF086}">
      <p15:sldGuideLst xmlns:p15="http://schemas.microsoft.com/office/powerpoint/2012/main">
        <p15:guide id="1" pos="1409">
          <p15:clr>
            <a:srgbClr val="FBAE40"/>
          </p15:clr>
        </p15:guide>
        <p15:guide id="2" pos="154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Text Placeholder 4"/>
          <p:cNvSpPr>
            <a:spLocks noGrp="1"/>
          </p:cNvSpPr>
          <p:nvPr>
            <p:ph type="body" sz="quarter" idx="11" hasCustomPrompt="1"/>
          </p:nvPr>
        </p:nvSpPr>
        <p:spPr>
          <a:xfrm>
            <a:off x="488950" y="203863"/>
            <a:ext cx="8591450" cy="169200"/>
          </a:xfrm>
        </p:spPr>
        <p:txBody>
          <a:bodyPr anchor="b"/>
          <a:lstStyle>
            <a:lvl1pPr>
              <a:spcAft>
                <a:spcPts val="0"/>
              </a:spcAft>
              <a:defRPr sz="1200"/>
            </a:lvl1pPr>
          </a:lstStyle>
          <a:p>
            <a:pPr lvl="0"/>
            <a:r>
              <a:rPr lang="en-US" dirty="0"/>
              <a:t>Super title here</a:t>
            </a:r>
          </a:p>
        </p:txBody>
      </p:sp>
    </p:spTree>
    <p:extLst>
      <p:ext uri="{BB962C8B-B14F-4D97-AF65-F5344CB8AC3E}">
        <p14:creationId xmlns:p14="http://schemas.microsoft.com/office/powerpoint/2010/main" val="1086707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NE COLUMN TEXT">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488950" y="1422400"/>
            <a:ext cx="8928100" cy="46044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GB" dirty="0"/>
          </a:p>
        </p:txBody>
      </p:sp>
      <p:sp>
        <p:nvSpPr>
          <p:cNvPr id="5" name="Text Placeholder 4"/>
          <p:cNvSpPr>
            <a:spLocks noGrp="1"/>
          </p:cNvSpPr>
          <p:nvPr>
            <p:ph type="body" sz="quarter" idx="11" hasCustomPrompt="1"/>
          </p:nvPr>
        </p:nvSpPr>
        <p:spPr>
          <a:xfrm>
            <a:off x="488950" y="203863"/>
            <a:ext cx="8591450" cy="169200"/>
          </a:xfrm>
        </p:spPr>
        <p:txBody>
          <a:bodyPr anchor="b"/>
          <a:lstStyle>
            <a:lvl1pPr>
              <a:spcAft>
                <a:spcPts val="0"/>
              </a:spcAft>
              <a:defRPr sz="1200"/>
            </a:lvl1pPr>
          </a:lstStyle>
          <a:p>
            <a:pPr lvl="0"/>
            <a:r>
              <a:rPr lang="en-US" dirty="0"/>
              <a:t>Super title here</a:t>
            </a:r>
          </a:p>
        </p:txBody>
      </p:sp>
      <p:sp>
        <p:nvSpPr>
          <p:cNvPr id="6" name="Title 5"/>
          <p:cNvSpPr>
            <a:spLocks noGrp="1"/>
          </p:cNvSpPr>
          <p:nvPr>
            <p:ph type="title"/>
          </p:nvPr>
        </p:nvSpPr>
        <p:spPr>
          <a:xfrm>
            <a:off x="488950" y="451575"/>
            <a:ext cx="8928100" cy="723600"/>
          </a:xfrm>
        </p:spPr>
        <p:txBody>
          <a:bodyPr/>
          <a:lstStyle/>
          <a:p>
            <a:r>
              <a:rPr lang="ja-JP" altLang="en-US"/>
              <a:t>マスター タイトルの書式設定</a:t>
            </a:r>
            <a:endParaRPr lang="en-GB" dirty="0"/>
          </a:p>
        </p:txBody>
      </p:sp>
    </p:spTree>
    <p:extLst>
      <p:ext uri="{BB962C8B-B14F-4D97-AF65-F5344CB8AC3E}">
        <p14:creationId xmlns:p14="http://schemas.microsoft.com/office/powerpoint/2010/main" val="1076173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8950" y="451575"/>
            <a:ext cx="8918244" cy="723600"/>
          </a:xfrm>
          <a:prstGeom prst="rect">
            <a:avLst/>
          </a:prstGeom>
        </p:spPr>
        <p:txBody>
          <a:bodyPr vert="horz" lIns="0" tIns="0" rIns="0" bIns="0" rtlCol="0" anchor="t" anchorCtr="0">
            <a:no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88951" y="1422400"/>
            <a:ext cx="8918242" cy="4604400"/>
          </a:xfrm>
          <a:prstGeom prst="rect">
            <a:avLst/>
          </a:prstGeom>
        </p:spPr>
        <p:txBody>
          <a:bodyPr vert="horz" lIns="0" tIns="0" rIns="0" bIns="0" rtlCol="0" anchor="t" anchorCtr="0">
            <a:no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29" name="Shape 8"/>
          <p:cNvSpPr txBox="1">
            <a:spLocks/>
          </p:cNvSpPr>
          <p:nvPr userDrawn="1"/>
        </p:nvSpPr>
        <p:spPr>
          <a:xfrm>
            <a:off x="9446100" y="6672543"/>
            <a:ext cx="390050" cy="149412"/>
          </a:xfrm>
          <a:prstGeom prst="rect">
            <a:avLst/>
          </a:prstGeom>
        </p:spPr>
        <p:txBody>
          <a:bodyPr lIns="0" tIns="0" rIns="0" bIns="0" anchor="t" anchorCtr="0"/>
          <a:lstStyle>
            <a:defPPr>
              <a:defRPr lang="en-US"/>
            </a:defPPr>
            <a:lvl1pPr marL="0" algn="l" defTabSz="457200" rtl="0" eaLnBrk="1" latinLnBrk="0" hangingPunct="1">
              <a:defRPr sz="1000" kern="1200">
                <a:solidFill>
                  <a:srgbClr val="0061A8"/>
                </a:solidFill>
                <a:latin typeface="Arial"/>
                <a:ea typeface="Arial"/>
                <a:cs typeface="Arial"/>
                <a:sym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86CB4B4D-7CA3-9044-876B-883B54F8677D}" type="slidenum">
              <a:rPr lang="en-US" sz="900" smtClean="0">
                <a:solidFill>
                  <a:schemeClr val="tx2"/>
                </a:solidFill>
                <a:latin typeface="+mn-lt"/>
                <a:ea typeface="Arial"/>
                <a:cs typeface="Arial" panose="020B0604020202020204" pitchFamily="34" charset="0"/>
              </a:rPr>
              <a:pPr algn="r"/>
              <a:t>‹#›</a:t>
            </a:fld>
            <a:endParaRPr lang="en-US" sz="900" dirty="0">
              <a:solidFill>
                <a:schemeClr val="tx2"/>
              </a:solidFill>
              <a:latin typeface="+mn-lt"/>
              <a:ea typeface="Arial"/>
              <a:cs typeface="Arial" panose="020B0604020202020204" pitchFamily="34" charset="0"/>
            </a:endParaRPr>
          </a:p>
        </p:txBody>
      </p:sp>
    </p:spTree>
    <p:extLst>
      <p:ext uri="{BB962C8B-B14F-4D97-AF65-F5344CB8AC3E}">
        <p14:creationId xmlns:p14="http://schemas.microsoft.com/office/powerpoint/2010/main" val="3521449419"/>
      </p:ext>
    </p:extLst>
  </p:cSld>
  <p:clrMap bg1="lt1" tx1="dk1" bg2="lt2" tx2="dk2" accent1="accent1" accent2="accent2" accent3="accent3" accent4="accent4" accent5="accent5" accent6="accent6" hlink="hlink" folHlink="folHlink"/>
  <p:sldLayoutIdLst>
    <p:sldLayoutId id="2147483738" r:id="rId1"/>
    <p:sldLayoutId id="2147483707" r:id="rId2"/>
    <p:sldLayoutId id="2147483729" r:id="rId3"/>
    <p:sldLayoutId id="2147483708" r:id="rId4"/>
    <p:sldLayoutId id="2147483723" r:id="rId5"/>
    <p:sldLayoutId id="2147483726" r:id="rId6"/>
    <p:sldLayoutId id="2147483730" r:id="rId7"/>
    <p:sldLayoutId id="2147483666" r:id="rId8"/>
    <p:sldLayoutId id="2147483705" r:id="rId9"/>
    <p:sldLayoutId id="2147483689" r:id="rId10"/>
    <p:sldLayoutId id="2147483690" r:id="rId11"/>
    <p:sldLayoutId id="2147483692" r:id="rId12"/>
    <p:sldLayoutId id="2147483693" r:id="rId13"/>
    <p:sldLayoutId id="2147483694" r:id="rId14"/>
    <p:sldLayoutId id="2147483695" r:id="rId15"/>
    <p:sldLayoutId id="2147483701" r:id="rId16"/>
    <p:sldLayoutId id="2147483697" r:id="rId17"/>
    <p:sldLayoutId id="2147483698" r:id="rId18"/>
    <p:sldLayoutId id="2147483699" r:id="rId19"/>
    <p:sldLayoutId id="2147483711" r:id="rId20"/>
    <p:sldLayoutId id="2147483712" r:id="rId21"/>
    <p:sldLayoutId id="2147483682" r:id="rId22"/>
    <p:sldLayoutId id="2147483683" r:id="rId23"/>
    <p:sldLayoutId id="2147483684" r:id="rId24"/>
    <p:sldLayoutId id="2147483685" r:id="rId25"/>
    <p:sldLayoutId id="2147483740" r:id="rId26"/>
  </p:sldLayoutIdLst>
  <p:txStyles>
    <p:titleStyle>
      <a:lvl1pPr algn="l" defTabSz="914400" rtl="0" eaLnBrk="1" latinLnBrk="0" hangingPunct="1">
        <a:lnSpc>
          <a:spcPct val="100000"/>
        </a:lnSpc>
        <a:spcBef>
          <a:spcPct val="0"/>
        </a:spcBef>
        <a:buNone/>
        <a:defRPr kumimoji="1" sz="3800" kern="1200">
          <a:solidFill>
            <a:schemeClr val="tx2"/>
          </a:solidFill>
          <a:latin typeface="+mj-lt"/>
          <a:ea typeface="+mj-ea"/>
          <a:cs typeface="+mj-cs"/>
        </a:defRPr>
      </a:lvl1pPr>
    </p:titleStyle>
    <p:bodyStyle>
      <a:lvl1pPr marL="0" indent="0" algn="l" defTabSz="914400" rtl="0" eaLnBrk="1" latinLnBrk="0" hangingPunct="1">
        <a:lnSpc>
          <a:spcPct val="100000"/>
        </a:lnSpc>
        <a:spcBef>
          <a:spcPts val="0"/>
        </a:spcBef>
        <a:spcAft>
          <a:spcPts val="600"/>
        </a:spcAft>
        <a:buFontTx/>
        <a:buNone/>
        <a:defRPr kumimoji="1" sz="900" b="1" kern="1200">
          <a:solidFill>
            <a:schemeClr val="tx2"/>
          </a:solidFill>
          <a:latin typeface="+mn-lt"/>
          <a:ea typeface="+mn-ea"/>
          <a:cs typeface="+mn-cs"/>
        </a:defRPr>
      </a:lvl1pPr>
      <a:lvl2pPr marL="0" indent="0" algn="l" defTabSz="914400" rtl="0" eaLnBrk="1" latinLnBrk="0" hangingPunct="1">
        <a:lnSpc>
          <a:spcPct val="100000"/>
        </a:lnSpc>
        <a:spcBef>
          <a:spcPts val="0"/>
        </a:spcBef>
        <a:spcAft>
          <a:spcPts val="600"/>
        </a:spcAft>
        <a:buFontTx/>
        <a:buNone/>
        <a:defRPr kumimoji="1" sz="900" kern="1200">
          <a:solidFill>
            <a:schemeClr val="tx2"/>
          </a:solidFill>
          <a:latin typeface="+mn-lt"/>
          <a:ea typeface="+mn-ea"/>
          <a:cs typeface="+mn-cs"/>
        </a:defRPr>
      </a:lvl2pPr>
      <a:lvl3pPr marL="216000" indent="-216000" algn="l" defTabSz="914400" rtl="0" eaLnBrk="1" latinLnBrk="0" hangingPunct="1">
        <a:lnSpc>
          <a:spcPct val="100000"/>
        </a:lnSpc>
        <a:spcBef>
          <a:spcPts val="0"/>
        </a:spcBef>
        <a:spcAft>
          <a:spcPts val="600"/>
        </a:spcAft>
        <a:buClr>
          <a:schemeClr val="tx2"/>
        </a:buClr>
        <a:buFont typeface="Arial" panose="020B0604020202020204" pitchFamily="34" charset="0"/>
        <a:buChar char="—"/>
        <a:defRPr kumimoji="1" sz="900" kern="1200">
          <a:solidFill>
            <a:schemeClr val="tx2"/>
          </a:solidFill>
          <a:latin typeface="+mn-lt"/>
          <a:ea typeface="+mn-ea"/>
          <a:cs typeface="+mn-cs"/>
        </a:defRPr>
      </a:lvl3pPr>
      <a:lvl4pPr marL="360000" indent="-144000" algn="l" defTabSz="914400" rtl="0" eaLnBrk="1" latinLnBrk="0" hangingPunct="1">
        <a:lnSpc>
          <a:spcPct val="100000"/>
        </a:lnSpc>
        <a:spcBef>
          <a:spcPts val="0"/>
        </a:spcBef>
        <a:spcAft>
          <a:spcPts val="600"/>
        </a:spcAft>
        <a:buClr>
          <a:schemeClr val="tx2"/>
        </a:buClr>
        <a:buFont typeface="Arial" panose="020B0604020202020204" pitchFamily="34" charset="0"/>
        <a:buChar char="-"/>
        <a:defRPr kumimoji="1" sz="900" kern="1200">
          <a:solidFill>
            <a:schemeClr val="tx2"/>
          </a:solidFill>
          <a:latin typeface="+mn-lt"/>
          <a:ea typeface="+mn-ea"/>
          <a:cs typeface="+mn-cs"/>
        </a:defRPr>
      </a:lvl4pPr>
      <a:lvl5pPr marL="576000" indent="-216000" algn="l" defTabSz="914400" rtl="0" eaLnBrk="1" latinLnBrk="0" hangingPunct="1">
        <a:lnSpc>
          <a:spcPct val="100000"/>
        </a:lnSpc>
        <a:spcBef>
          <a:spcPts val="0"/>
        </a:spcBef>
        <a:spcAft>
          <a:spcPts val="600"/>
        </a:spcAft>
        <a:buClr>
          <a:schemeClr val="tx2"/>
        </a:buClr>
        <a:buFont typeface="Arial" panose="020B0604020202020204" pitchFamily="34" charset="0"/>
        <a:buChar char="—"/>
        <a:defRPr kumimoji="1" sz="900" kern="1200" baseline="0">
          <a:solidFill>
            <a:schemeClr val="tx2"/>
          </a:solidFill>
          <a:latin typeface="+mn-lt"/>
          <a:ea typeface="+mn-ea"/>
          <a:cs typeface="+mn-cs"/>
        </a:defRPr>
      </a:lvl5pPr>
      <a:lvl6pPr marL="1098000" indent="-230400" algn="l" defTabSz="914400" rtl="0" eaLnBrk="1" latinLnBrk="0" hangingPunct="1">
        <a:lnSpc>
          <a:spcPct val="100000"/>
        </a:lnSpc>
        <a:spcBef>
          <a:spcPts val="0"/>
        </a:spcBef>
        <a:spcAft>
          <a:spcPts val="600"/>
        </a:spcAft>
        <a:buClr>
          <a:schemeClr val="tx2"/>
        </a:buClr>
        <a:buFont typeface="Arial" panose="020B0604020202020204" pitchFamily="34" charset="0"/>
        <a:buChar char="-"/>
        <a:defRPr kumimoji="1" sz="900" kern="1200">
          <a:solidFill>
            <a:schemeClr val="tx2"/>
          </a:solidFill>
          <a:latin typeface="+mn-lt"/>
          <a:ea typeface="+mn-ea"/>
          <a:cs typeface="+mn-cs"/>
        </a:defRPr>
      </a:lvl6pPr>
      <a:lvl7pPr marL="1371600" indent="-284400" algn="l" defTabSz="914400" rtl="0" eaLnBrk="1" latinLnBrk="0" hangingPunct="1">
        <a:lnSpc>
          <a:spcPct val="100000"/>
        </a:lnSpc>
        <a:spcBef>
          <a:spcPts val="0"/>
        </a:spcBef>
        <a:spcAft>
          <a:spcPts val="600"/>
        </a:spcAft>
        <a:buClr>
          <a:schemeClr val="tx2"/>
        </a:buClr>
        <a:buFont typeface="Arial" panose="020B0604020202020204" pitchFamily="34" charset="0"/>
        <a:buChar char="—"/>
        <a:defRPr kumimoji="1" sz="900" kern="1200">
          <a:solidFill>
            <a:schemeClr val="tx2"/>
          </a:solidFill>
          <a:latin typeface="+mn-lt"/>
          <a:ea typeface="+mn-ea"/>
          <a:cs typeface="+mn-cs"/>
        </a:defRPr>
      </a:lvl7pPr>
      <a:lvl8pPr marL="1645200" indent="-228600" algn="l" defTabSz="914400" rtl="0" eaLnBrk="1" latinLnBrk="0" hangingPunct="1">
        <a:lnSpc>
          <a:spcPct val="100000"/>
        </a:lnSpc>
        <a:spcBef>
          <a:spcPts val="0"/>
        </a:spcBef>
        <a:spcAft>
          <a:spcPts val="600"/>
        </a:spcAft>
        <a:buClr>
          <a:schemeClr val="tx2"/>
        </a:buClr>
        <a:buFont typeface="Arial" panose="020B0604020202020204" pitchFamily="34" charset="0"/>
        <a:buChar char="-"/>
        <a:defRPr kumimoji="1" sz="900" kern="1200">
          <a:solidFill>
            <a:schemeClr val="tx2"/>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793" userDrawn="1">
          <p15:clr>
            <a:srgbClr val="F26B43"/>
          </p15:clr>
        </p15:guide>
        <p15:guide id="2" pos="308" userDrawn="1">
          <p15:clr>
            <a:srgbClr val="F26B43"/>
          </p15:clr>
        </p15:guide>
        <p15:guide id="3" pos="5932" userDrawn="1">
          <p15:clr>
            <a:srgbClr val="F26B43"/>
          </p15:clr>
        </p15:guide>
        <p15:guide id="4" orient="horz" pos="742" userDrawn="1">
          <p15:clr>
            <a:srgbClr val="F26B43"/>
          </p15:clr>
        </p15:guide>
        <p15:guide id="6" orient="horz" pos="279" userDrawn="1">
          <p15:clr>
            <a:srgbClr val="F26B43"/>
          </p15:clr>
        </p15:guide>
        <p15:guide id="7" orient="horz" pos="896" userDrawn="1">
          <p15:clr>
            <a:srgbClr val="F26B43"/>
          </p15:clr>
        </p15:guide>
        <p15:guide id="8" pos="3061" userDrawn="1">
          <p15:clr>
            <a:srgbClr val="F26B43"/>
          </p15:clr>
        </p15:guide>
        <p15:guide id="9" pos="317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50BE3-20AB-5E47-96B3-0F97032147DE}"/>
              </a:ext>
            </a:extLst>
          </p:cNvPr>
          <p:cNvSpPr>
            <a:spLocks noGrp="1"/>
          </p:cNvSpPr>
          <p:nvPr>
            <p:ph type="title"/>
          </p:nvPr>
        </p:nvSpPr>
        <p:spPr>
          <a:xfrm>
            <a:off x="488950" y="451575"/>
            <a:ext cx="8918244" cy="1665660"/>
          </a:xfrm>
        </p:spPr>
        <p:txBody>
          <a:bodyPr/>
          <a:lstStyle/>
          <a:p>
            <a:r>
              <a:rPr lang="en-GB" dirty="0">
                <a:latin typeface="MS PGothic" panose="020B0600070205080204" pitchFamily="34" charset="-128"/>
                <a:ea typeface="MS PGothic" panose="020B0600070205080204" pitchFamily="34" charset="-128"/>
              </a:rPr>
              <a:t>ＭＳ </a:t>
            </a:r>
            <a:r>
              <a:rPr lang="en-GB" dirty="0" err="1">
                <a:latin typeface="MS PGothic" panose="020B0600070205080204" pitchFamily="34" charset="-128"/>
                <a:ea typeface="MS PGothic" panose="020B0600070205080204" pitchFamily="34" charset="-128"/>
              </a:rPr>
              <a:t>Ｐ</a:t>
            </a:r>
            <a:r>
              <a:rPr lang="ja-JP" altLang="en-US">
                <a:latin typeface="MS PGothic" panose="020B0600070205080204" pitchFamily="34" charset="-128"/>
                <a:ea typeface="MS PGothic" panose="020B0600070205080204" pitchFamily="34" charset="-128"/>
              </a:rPr>
              <a:t>ゴシック</a:t>
            </a:r>
            <a:br>
              <a:rPr lang="en-US" dirty="0">
                <a:latin typeface="MS PGothic" panose="020B0600070205080204" pitchFamily="34" charset="-128"/>
                <a:ea typeface="MS PGothic" panose="020B0600070205080204" pitchFamily="34" charset="-128"/>
              </a:rPr>
            </a:br>
            <a:br>
              <a:rPr lang="en-US" dirty="0">
                <a:latin typeface="MS PGothic" panose="020B0600070205080204" pitchFamily="34" charset="-128"/>
                <a:ea typeface="MS PGothic" panose="020B0600070205080204" pitchFamily="34" charset="-128"/>
              </a:rPr>
            </a:br>
            <a:r>
              <a:rPr lang="en-US" dirty="0">
                <a:latin typeface="MS PGothic" panose="020B0600070205080204" pitchFamily="34" charset="-128"/>
                <a:ea typeface="MS PGothic" panose="020B0600070205080204" pitchFamily="34" charset="-128"/>
              </a:rPr>
              <a:t>ABCDEFGHIJKLMNOPQRSTUVWXYZ</a:t>
            </a:r>
            <a:br>
              <a:rPr lang="en-US" dirty="0">
                <a:latin typeface="MS PGothic" panose="020B0600070205080204" pitchFamily="34" charset="-128"/>
                <a:ea typeface="MS PGothic" panose="020B0600070205080204" pitchFamily="34" charset="-128"/>
              </a:rPr>
            </a:br>
            <a:r>
              <a:rPr lang="en-US" dirty="0">
                <a:latin typeface="MS PGothic" panose="020B0600070205080204" pitchFamily="34" charset="-128"/>
                <a:ea typeface="MS PGothic" panose="020B0600070205080204" pitchFamily="34" charset="-128"/>
              </a:rPr>
              <a:t>1234567890</a:t>
            </a:r>
            <a:br>
              <a:rPr lang="en-US" dirty="0">
                <a:latin typeface="MS PGothic" panose="020B0600070205080204" pitchFamily="34" charset="-128"/>
                <a:ea typeface="MS PGothic" panose="020B0600070205080204" pitchFamily="34" charset="-128"/>
              </a:rPr>
            </a:br>
            <a:r>
              <a:rPr lang="en-US" dirty="0">
                <a:latin typeface="MS PGothic" panose="020B0600070205080204" pitchFamily="34" charset="-128"/>
                <a:ea typeface="MS PGothic" panose="020B0600070205080204" pitchFamily="34" charset="-128"/>
              </a:rPr>
              <a:t>!@£$%^&amp;*()_+-={[}];’\:”|,./&lt;&gt;?</a:t>
            </a:r>
            <a:br>
              <a:rPr lang="en-US" dirty="0">
                <a:latin typeface="MS PGothic" panose="020B0600070205080204" pitchFamily="34" charset="-128"/>
                <a:ea typeface="MS PGothic" panose="020B0600070205080204" pitchFamily="34" charset="-128"/>
              </a:rPr>
            </a:br>
            <a:r>
              <a:rPr lang="en-US" dirty="0" err="1">
                <a:latin typeface="MS PGothic" panose="020B0600070205080204" pitchFamily="34" charset="-128"/>
                <a:ea typeface="MS PGothic" panose="020B0600070205080204" pitchFamily="34" charset="-128"/>
              </a:rPr>
              <a:t>い</a:t>
            </a:r>
            <a:br>
              <a:rPr lang="en-US" dirty="0">
                <a:latin typeface="MS PGothic" panose="020B0600070205080204" pitchFamily="34" charset="-128"/>
                <a:ea typeface="MS PGothic" panose="020B0600070205080204" pitchFamily="34" charset="-128"/>
              </a:rPr>
            </a:br>
            <a:r>
              <a:rPr lang="en-US" dirty="0" err="1">
                <a:latin typeface="MS PGothic" panose="020B0600070205080204" pitchFamily="34" charset="-128"/>
                <a:ea typeface="MS PGothic" panose="020B0600070205080204" pitchFamily="34" charset="-128"/>
              </a:rPr>
              <a:t>イ</a:t>
            </a:r>
            <a:br>
              <a:rPr lang="en-US" dirty="0">
                <a:latin typeface="MS PGothic" panose="020B0600070205080204" pitchFamily="34" charset="-128"/>
                <a:ea typeface="MS PGothic" panose="020B0600070205080204" pitchFamily="34" charset="-128"/>
              </a:rPr>
            </a:br>
            <a:r>
              <a:rPr lang="en-US" dirty="0" err="1">
                <a:latin typeface="MS PGothic" panose="020B0600070205080204" pitchFamily="34" charset="-128"/>
                <a:ea typeface="MS PGothic" panose="020B0600070205080204" pitchFamily="34" charset="-128"/>
              </a:rPr>
              <a:t>一</a:t>
            </a:r>
            <a:endParaRPr lang="en-US" dirty="0">
              <a:latin typeface="MS PGothic" panose="020B0600070205080204" pitchFamily="34" charset="-128"/>
              <a:ea typeface="MS PGothic" panose="020B0600070205080204" pitchFamily="34" charset="-128"/>
            </a:endParaRPr>
          </a:p>
        </p:txBody>
      </p:sp>
      <p:sp>
        <p:nvSpPr>
          <p:cNvPr id="3" name="Text Placeholder 2">
            <a:extLst>
              <a:ext uri="{FF2B5EF4-FFF2-40B4-BE49-F238E27FC236}">
                <a16:creationId xmlns:a16="http://schemas.microsoft.com/office/drawing/2014/main" id="{8322F839-DD4F-F54B-B458-E527007C8C90}"/>
              </a:ext>
            </a:extLst>
          </p:cNvPr>
          <p:cNvSpPr>
            <a:spLocks noGrp="1"/>
          </p:cNvSpPr>
          <p:nvPr>
            <p:ph type="body" sz="quarter" idx="11"/>
          </p:nvPr>
        </p:nvSpPr>
        <p:spPr/>
        <p:txBody>
          <a:bodyPr/>
          <a:lstStyle/>
          <a:p>
            <a:r>
              <a:rPr lang="en-GB" dirty="0">
                <a:latin typeface="MS PGothic" panose="020B0600070205080204" pitchFamily="34" charset="-128"/>
                <a:ea typeface="MS PGothic" panose="020B0600070205080204" pitchFamily="34" charset="-128"/>
              </a:rPr>
              <a:t>ＭＳ </a:t>
            </a:r>
            <a:r>
              <a:rPr lang="en-GB" dirty="0" err="1">
                <a:latin typeface="MS PGothic" panose="020B0600070205080204" pitchFamily="34" charset="-128"/>
                <a:ea typeface="MS PGothic" panose="020B0600070205080204" pitchFamily="34" charset="-128"/>
              </a:rPr>
              <a:t>Ｐ</a:t>
            </a:r>
            <a:r>
              <a:rPr lang="ja-JP" altLang="en-US">
                <a:latin typeface="MS PGothic" panose="020B0600070205080204" pitchFamily="34" charset="-128"/>
                <a:ea typeface="MS PGothic" panose="020B0600070205080204" pitchFamily="34" charset="-128"/>
              </a:rPr>
              <a:t>ゴシック</a:t>
            </a:r>
            <a:endParaRPr lang="en-US" dirty="0">
              <a:latin typeface="MS PGothic" panose="020B0600070205080204" pitchFamily="34" charset="-128"/>
              <a:ea typeface="MS PGothic" panose="020B0600070205080204" pitchFamily="34" charset="-128"/>
            </a:endParaRPr>
          </a:p>
        </p:txBody>
      </p:sp>
    </p:spTree>
    <p:extLst>
      <p:ext uri="{BB962C8B-B14F-4D97-AF65-F5344CB8AC3E}">
        <p14:creationId xmlns:p14="http://schemas.microsoft.com/office/powerpoint/2010/main" val="368975250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FONTUSED" val="KPMGFONT"/>
  <p:tag name="CREATEDBY" val="Global PowerPoint Toolbar"/>
  <p:tag name="TOOLBARVERSION" val="5.30a"/>
  <p:tag name="TYPE" val="Report"/>
  <p:tag name="KEYWORD" val="REPORT"/>
  <p:tag name="TEMPLATEVERSION" val="29/05/2019 09:56:22"/>
</p:tagLst>
</file>

<file path=ppt/tags/tag2.xml><?xml version="1.0" encoding="utf-8"?>
<p:tagLst xmlns:a="http://schemas.openxmlformats.org/drawingml/2006/main" xmlns:r="http://schemas.openxmlformats.org/officeDocument/2006/relationships" xmlns:p="http://schemas.openxmlformats.org/presentationml/2006/main">
  <p:tag name="COPYRIGHT1" val="TRUE"/>
</p:tagLst>
</file>

<file path=ppt/theme/theme1.xml><?xml version="1.0" encoding="utf-8"?>
<a:theme xmlns:a="http://schemas.openxmlformats.org/drawingml/2006/main" name="KPMG_Report_4x3_050216_2016">
  <a:themeElements>
    <a:clrScheme name="New KPMG Colours">
      <a:dk1>
        <a:srgbClr val="000000"/>
      </a:dk1>
      <a:lt1>
        <a:sysClr val="window" lastClr="FFFFFF"/>
      </a:lt1>
      <a:dk2>
        <a:srgbClr val="00338D"/>
      </a:dk2>
      <a:lt2>
        <a:srgbClr val="F0F0F0"/>
      </a:lt2>
      <a:accent1>
        <a:srgbClr val="0091DA"/>
      </a:accent1>
      <a:accent2>
        <a:srgbClr val="6D2077"/>
      </a:accent2>
      <a:accent3>
        <a:srgbClr val="005EB8"/>
      </a:accent3>
      <a:accent4>
        <a:srgbClr val="00A3A1"/>
      </a:accent4>
      <a:accent5>
        <a:srgbClr val="EAAA00"/>
      </a:accent5>
      <a:accent6>
        <a:srgbClr val="43B02A"/>
      </a:accent6>
      <a:hlink>
        <a:srgbClr val="0091DA"/>
      </a:hlink>
      <a:folHlink>
        <a:srgbClr val="0091DA"/>
      </a:folHlink>
    </a:clrScheme>
    <a:fontScheme name="KPMG Office">
      <a:majorFont>
        <a:latin typeface="Arial"/>
        <a:ea typeface="Meiryo UI"/>
        <a:cs typeface=""/>
      </a:majorFont>
      <a:minorFont>
        <a:latin typeface="Arial"/>
        <a:ea typeface="Meiryo UI"/>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solidFill>
            <a:schemeClr val="bg1">
              <a:lumMod val="50000"/>
            </a:schemeClr>
          </a:solidFill>
        </a:ln>
      </a:spPr>
      <a:bodyPr lIns="54000" tIns="54000" rIns="54000" bIns="54000" rtlCol="0" anchor="ctr"/>
      <a:lstStyle>
        <a:defPPr algn="ctr">
          <a:defRPr kumimoji="1" sz="9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rgbClr val="002060"/>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54610" tIns="54610" rIns="54610" bIns="54610" rtlCol="0">
        <a:noAutofit/>
      </a:bodyPr>
      <a:lstStyle>
        <a:defPPr>
          <a:spcAft>
            <a:spcPts val="600"/>
          </a:spcAft>
          <a:defRPr sz="900" dirty="0" err="1" smtClean="0">
            <a:solidFill>
              <a:schemeClr val="tx2"/>
            </a:solidFill>
          </a:defRPr>
        </a:defPPr>
      </a:lstStyle>
    </a:txDef>
  </a:objectDefaults>
  <a:extraClrSchemeLst/>
  <a:custClrLst>
    <a:custClr name="KPMG Blue">
      <a:srgbClr val="00338D"/>
    </a:custClr>
    <a:custClr name="Medium Blue">
      <a:srgbClr val="005EB8"/>
    </a:custClr>
    <a:custClr name="Light Blue">
      <a:srgbClr val="0091DA"/>
    </a:custClr>
    <a:custClr name="Violet">
      <a:srgbClr val="483698"/>
    </a:custClr>
    <a:custClr name="Purple">
      <a:srgbClr val="470A68"/>
    </a:custClr>
    <a:custClr name="Light Purple">
      <a:srgbClr val="6D2077"/>
    </a:custClr>
    <a:custClr name="Green">
      <a:srgbClr val="00A3A1"/>
    </a:custClr>
    <a:custClr name="Dark Green">
      <a:srgbClr val="009A44"/>
    </a:custClr>
    <a:custClr name="Light Green">
      <a:srgbClr val="43B02A"/>
    </a:custClr>
    <a:custClr name="Yellow">
      <a:srgbClr val="EAAA00"/>
    </a:custClr>
    <a:custClr name="Orange">
      <a:srgbClr val="F68D2E"/>
    </a:custClr>
    <a:custClr name="Red ">
      <a:srgbClr val="BC204B"/>
    </a:custClr>
    <a:custClr name="Pink">
      <a:srgbClr val="C6007E"/>
    </a:custClr>
    <a:custClr name="Dark Brown">
      <a:srgbClr val="753F19"/>
    </a:custClr>
    <a:custClr name="Light Brown">
      <a:srgbClr val="9B642E"/>
    </a:custClr>
    <a:custClr name="Olive">
      <a:srgbClr val="9D9375"/>
    </a:custClr>
    <a:custClr name="Beige">
      <a:srgbClr val="E3BC9F"/>
    </a:custClr>
    <a:custClr name="Light Pink">
      <a:srgbClr val="E36877"/>
    </a:custClr>
  </a:custClrLst>
  <a:extLst>
    <a:ext uri="{05A4C25C-085E-4340-85A3-A5531E510DB2}">
      <thm15:themeFamily xmlns:thm15="http://schemas.microsoft.com/office/thememl/2012/main" name="KPMG Report Standard Template.potx" id="{787C29CF-59E7-4E93-A9FD-6C76E6E9ADBF}" vid="{CE42E11F-5455-4A85-8035-8E612F3B79CB}"/>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IT例外処理に関するTo-Beモデル検討.20200428(SR室ご連携用) .v3</Template>
  <TotalTime>6431</TotalTime>
  <Words>25</Words>
  <Application>Microsoft Macintosh PowerPoint</Application>
  <PresentationFormat>A4 Paper (210x297 mm)</PresentationFormat>
  <Paragraphs>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MS PGothic</vt:lpstr>
      <vt:lpstr>游ゴシック</vt:lpstr>
      <vt:lpstr>Arial</vt:lpstr>
      <vt:lpstr>KPMG_Report_4x3_050216_2016</vt:lpstr>
      <vt:lpstr>ＭＳ Ｐゴシック  ABCDEFGHIJKLMNOPQRSTUVWXYZ 1234567890 !@£$%^&amp;*()_+-={[}];’\:”|,./&lt;&gt;? い イ 一</vt:lpstr>
    </vt:vector>
  </TitlesOfParts>
  <Company>KPMG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IT例外処理における在り方の検討</dc:title>
  <dc:creator>Yamazaki, Ryo R. (KC)</dc:creator>
  <cp:lastModifiedBy>Tom Wilkinson</cp:lastModifiedBy>
  <cp:revision>165</cp:revision>
  <dcterms:created xsi:type="dcterms:W3CDTF">2020-04-27T00:50:44Z</dcterms:created>
  <dcterms:modified xsi:type="dcterms:W3CDTF">2022-01-10T17:15:43Z</dcterms:modified>
  <cp:category>KPMG Confidential</cp:category>
</cp:coreProperties>
</file>