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84" r:id="rId2"/>
    <p:sldId id="285" r:id="rId3"/>
    <p:sldId id="286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+i9Do5rYpc0KsCT2zMzF7LNjM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9D"/>
    <a:srgbClr val="6989FA"/>
    <a:srgbClr val="44FCE6"/>
    <a:srgbClr val="058004"/>
    <a:srgbClr val="F6BC6F"/>
    <a:srgbClr val="FA0300"/>
    <a:srgbClr val="B1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022E67-D03D-41FC-863C-87A5CBF3802D}">
  <a:tblStyle styleId="{61022E67-D03D-41FC-863C-87A5CBF3802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8"/>
          </a:solidFill>
        </a:fill>
      </a:tcStyle>
    </a:wholeTbl>
    <a:band1H>
      <a:tcTxStyle b="off" i="off"/>
      <a:tcStyle>
        <a:tcBdr/>
        <a:fill>
          <a:solidFill>
            <a:srgbClr val="CACB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7"/>
    <p:restoredTop sz="94694"/>
  </p:normalViewPr>
  <p:slideViewPr>
    <p:cSldViewPr snapToGrid="0">
      <p:cViewPr varScale="1">
        <p:scale>
          <a:sx n="109" d="100"/>
          <a:sy n="109" d="100"/>
        </p:scale>
        <p:origin x="200" y="600"/>
      </p:cViewPr>
      <p:guideLst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2" Type="http://schemas.openxmlformats.org/officeDocument/2006/relationships/slide" Target="slides/slide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3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ue Band">
  <p:cSld name="Title and Content Blue Ban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428502" y="1493924"/>
            <a:ext cx="11325953" cy="43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2400"/>
              <a:buFont typeface="Arial"/>
              <a:buChar char="•"/>
              <a:defRPr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TR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14339" y="355602"/>
            <a:ext cx="11340076" cy="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Logo">
  <p:cSld name="6_Logo">
    <p:bg>
      <p:bgPr>
        <a:gradFill>
          <a:gsLst>
            <a:gs pos="0">
              <a:srgbClr val="2A5E9D"/>
            </a:gs>
            <a:gs pos="27000">
              <a:srgbClr val="0A1828"/>
            </a:gs>
            <a:gs pos="70000">
              <a:srgbClr val="122843"/>
            </a:gs>
            <a:gs pos="100000">
              <a:srgbClr val="224C7F"/>
            </a:gs>
          </a:gsLst>
          <a:lin ang="27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2218918" y="0"/>
            <a:ext cx="952650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Logo">
  <p:cSld name="7_Logo">
    <p:bg>
      <p:bgPr>
        <a:gradFill>
          <a:gsLst>
            <a:gs pos="0">
              <a:srgbClr val="2A5E9D"/>
            </a:gs>
            <a:gs pos="27000">
              <a:srgbClr val="0A1828"/>
            </a:gs>
            <a:gs pos="70000">
              <a:srgbClr val="122843"/>
            </a:gs>
            <a:gs pos="100000">
              <a:srgbClr val="224C7F"/>
            </a:gs>
          </a:gsLst>
          <a:lin ang="2700000" scaled="0"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3644976" y="-1707707"/>
            <a:ext cx="10273414" cy="10273414"/>
          </a:xfrm>
          <a:prstGeom prst="ellipse">
            <a:avLst/>
          </a:prstGeom>
          <a:solidFill>
            <a:srgbClr val="5291D5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28"/>
          <p:cNvGrpSpPr/>
          <p:nvPr/>
        </p:nvGrpSpPr>
        <p:grpSpPr>
          <a:xfrm>
            <a:off x="-3554341" y="-1707707"/>
            <a:ext cx="10273413" cy="10273413"/>
            <a:chOff x="276794" y="-2390206"/>
            <a:chExt cx="11638412" cy="11638412"/>
          </a:xfrm>
        </p:grpSpPr>
        <p:sp>
          <p:nvSpPr>
            <p:cNvPr id="147" name="Google Shape;147;p28"/>
            <p:cNvSpPr/>
            <p:nvPr/>
          </p:nvSpPr>
          <p:spPr>
            <a:xfrm rot="2700000">
              <a:off x="2164080" y="-502920"/>
              <a:ext cx="7863840" cy="7863840"/>
            </a:xfrm>
            <a:prstGeom prst="rect">
              <a:avLst/>
            </a:prstGeom>
            <a:gradFill>
              <a:gsLst>
                <a:gs pos="0">
                  <a:srgbClr val="2A5E9D"/>
                </a:gs>
                <a:gs pos="70000">
                  <a:srgbClr val="122843"/>
                </a:gs>
                <a:gs pos="78000">
                  <a:srgbClr val="0A1828"/>
                </a:gs>
                <a:gs pos="100000">
                  <a:srgbClr val="0A1828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170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 rot="2700000">
              <a:off x="1981200" y="-685800"/>
              <a:ext cx="8229600" cy="8229600"/>
            </a:xfrm>
            <a:prstGeom prst="rect">
              <a:avLst/>
            </a:prstGeom>
            <a:noFill/>
            <a:ln w="158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170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28"/>
          <p:cNvSpPr/>
          <p:nvPr/>
        </p:nvSpPr>
        <p:spPr>
          <a:xfrm>
            <a:off x="2126487" y="1844893"/>
            <a:ext cx="1013232" cy="2427746"/>
          </a:xfrm>
          <a:custGeom>
            <a:avLst/>
            <a:gdLst/>
            <a:ahLst/>
            <a:cxnLst/>
            <a:rect l="l" t="t" r="r" b="b"/>
            <a:pathLst>
              <a:path w="825288" h="1979009" extrusionOk="0">
                <a:moveTo>
                  <a:pt x="3611" y="0"/>
                </a:moveTo>
                <a:cubicBezTo>
                  <a:pt x="457570" y="0"/>
                  <a:pt x="825288" y="367770"/>
                  <a:pt x="825288" y="821792"/>
                </a:cubicBezTo>
                <a:cubicBezTo>
                  <a:pt x="825288" y="999088"/>
                  <a:pt x="767795" y="1147634"/>
                  <a:pt x="699521" y="1272220"/>
                </a:cubicBezTo>
                <a:cubicBezTo>
                  <a:pt x="631248" y="1396807"/>
                  <a:pt x="550997" y="1498632"/>
                  <a:pt x="501888" y="1586082"/>
                </a:cubicBezTo>
                <a:cubicBezTo>
                  <a:pt x="468350" y="1644782"/>
                  <a:pt x="450383" y="1693898"/>
                  <a:pt x="450383" y="1734628"/>
                </a:cubicBezTo>
                <a:cubicBezTo>
                  <a:pt x="450383" y="1826870"/>
                  <a:pt x="450383" y="1826870"/>
                  <a:pt x="450383" y="1826870"/>
                </a:cubicBezTo>
                <a:cubicBezTo>
                  <a:pt x="450383" y="1910726"/>
                  <a:pt x="382110" y="1977811"/>
                  <a:pt x="298265" y="1979009"/>
                </a:cubicBezTo>
                <a:lnTo>
                  <a:pt x="214421" y="1979009"/>
                </a:lnTo>
                <a:cubicBezTo>
                  <a:pt x="184476" y="1979009"/>
                  <a:pt x="160520" y="1955050"/>
                  <a:pt x="160520" y="1925102"/>
                </a:cubicBezTo>
                <a:cubicBezTo>
                  <a:pt x="160520" y="1895153"/>
                  <a:pt x="184476" y="1871194"/>
                  <a:pt x="214421" y="1871194"/>
                </a:cubicBezTo>
                <a:cubicBezTo>
                  <a:pt x="298265" y="1871194"/>
                  <a:pt x="298265" y="1871194"/>
                  <a:pt x="298265" y="1871194"/>
                </a:cubicBezTo>
                <a:cubicBezTo>
                  <a:pt x="323418" y="1871194"/>
                  <a:pt x="343781" y="1852027"/>
                  <a:pt x="343781" y="1826870"/>
                </a:cubicBezTo>
                <a:cubicBezTo>
                  <a:pt x="343781" y="1734628"/>
                  <a:pt x="343781" y="1734628"/>
                  <a:pt x="343781" y="1734628"/>
                </a:cubicBezTo>
                <a:cubicBezTo>
                  <a:pt x="343781" y="1663949"/>
                  <a:pt x="372527" y="1598062"/>
                  <a:pt x="408461" y="1533373"/>
                </a:cubicBezTo>
                <a:cubicBezTo>
                  <a:pt x="446790" y="1468684"/>
                  <a:pt x="493503" y="1402797"/>
                  <a:pt x="539019" y="1330920"/>
                </a:cubicBezTo>
                <a:cubicBezTo>
                  <a:pt x="631248" y="1188364"/>
                  <a:pt x="717488" y="1027839"/>
                  <a:pt x="718686" y="821792"/>
                </a:cubicBezTo>
                <a:cubicBezTo>
                  <a:pt x="717488" y="624131"/>
                  <a:pt x="638435" y="445637"/>
                  <a:pt x="509074" y="316258"/>
                </a:cubicBezTo>
                <a:cubicBezTo>
                  <a:pt x="379714" y="186880"/>
                  <a:pt x="201245" y="107815"/>
                  <a:pt x="3611" y="107815"/>
                </a:cubicBezTo>
                <a:lnTo>
                  <a:pt x="0" y="108177"/>
                </a:lnTo>
                <a:lnTo>
                  <a:pt x="0" y="365"/>
                </a:lnTo>
                <a:lnTo>
                  <a:pt x="36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1123594" y="1845117"/>
            <a:ext cx="1002893" cy="2427522"/>
          </a:xfrm>
          <a:custGeom>
            <a:avLst/>
            <a:gdLst/>
            <a:ahLst/>
            <a:cxnLst/>
            <a:rect l="l" t="t" r="r" b="b"/>
            <a:pathLst>
              <a:path w="816867" h="1978826" extrusionOk="0">
                <a:moveTo>
                  <a:pt x="816867" y="0"/>
                </a:moveTo>
                <a:lnTo>
                  <a:pt x="816867" y="107994"/>
                </a:lnTo>
                <a:lnTo>
                  <a:pt x="677008" y="122008"/>
                </a:lnTo>
                <a:cubicBezTo>
                  <a:pt x="537878" y="150309"/>
                  <a:pt x="413234" y="219041"/>
                  <a:pt x="316214" y="316075"/>
                </a:cubicBezTo>
                <a:cubicBezTo>
                  <a:pt x="186854" y="445454"/>
                  <a:pt x="106603" y="623948"/>
                  <a:pt x="106603" y="821609"/>
                </a:cubicBezTo>
                <a:cubicBezTo>
                  <a:pt x="106603" y="972550"/>
                  <a:pt x="155712" y="1100731"/>
                  <a:pt x="219194" y="1216932"/>
                </a:cubicBezTo>
                <a:cubicBezTo>
                  <a:pt x="282676" y="1333133"/>
                  <a:pt x="360532" y="1433760"/>
                  <a:pt x="415630" y="1531992"/>
                </a:cubicBezTo>
                <a:cubicBezTo>
                  <a:pt x="452761" y="1597879"/>
                  <a:pt x="481508" y="1662568"/>
                  <a:pt x="481508" y="1734445"/>
                </a:cubicBezTo>
                <a:cubicBezTo>
                  <a:pt x="481508" y="1826687"/>
                  <a:pt x="481508" y="1826687"/>
                  <a:pt x="481508" y="1826687"/>
                </a:cubicBezTo>
                <a:cubicBezTo>
                  <a:pt x="481508" y="1851844"/>
                  <a:pt x="501870" y="1871011"/>
                  <a:pt x="525826" y="1871011"/>
                </a:cubicBezTo>
                <a:cubicBezTo>
                  <a:pt x="610868" y="1871011"/>
                  <a:pt x="610868" y="1871011"/>
                  <a:pt x="610868" y="1871011"/>
                </a:cubicBezTo>
                <a:cubicBezTo>
                  <a:pt x="640812" y="1871011"/>
                  <a:pt x="664768" y="1894970"/>
                  <a:pt x="664768" y="1924919"/>
                </a:cubicBezTo>
                <a:cubicBezTo>
                  <a:pt x="664768" y="1954867"/>
                  <a:pt x="640812" y="1978826"/>
                  <a:pt x="610868" y="1978826"/>
                </a:cubicBezTo>
                <a:cubicBezTo>
                  <a:pt x="525826" y="1978826"/>
                  <a:pt x="525826" y="1978826"/>
                  <a:pt x="525826" y="1978826"/>
                </a:cubicBezTo>
                <a:cubicBezTo>
                  <a:pt x="443179" y="1977628"/>
                  <a:pt x="374905" y="1910543"/>
                  <a:pt x="374905" y="1826687"/>
                </a:cubicBezTo>
                <a:cubicBezTo>
                  <a:pt x="374905" y="1734445"/>
                  <a:pt x="374905" y="1734445"/>
                  <a:pt x="374905" y="1734445"/>
                </a:cubicBezTo>
                <a:cubicBezTo>
                  <a:pt x="374905" y="1693715"/>
                  <a:pt x="356939" y="1643401"/>
                  <a:pt x="323401" y="1584702"/>
                </a:cubicBezTo>
                <a:cubicBezTo>
                  <a:pt x="289863" y="1526002"/>
                  <a:pt x="243150" y="1460115"/>
                  <a:pt x="195238" y="1385842"/>
                </a:cubicBezTo>
                <a:cubicBezTo>
                  <a:pt x="100614" y="1238495"/>
                  <a:pt x="0" y="1055209"/>
                  <a:pt x="0" y="821609"/>
                </a:cubicBezTo>
                <a:cubicBezTo>
                  <a:pt x="0" y="395963"/>
                  <a:pt x="323190" y="46125"/>
                  <a:pt x="736652" y="4058"/>
                </a:cubicBezTo>
                <a:lnTo>
                  <a:pt x="816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1663442" y="4365617"/>
            <a:ext cx="936427" cy="132088"/>
          </a:xfrm>
          <a:custGeom>
            <a:avLst/>
            <a:gdLst/>
            <a:ahLst/>
            <a:cxnLst/>
            <a:rect l="l" t="t" r="r" b="b"/>
            <a:pathLst>
              <a:path w="637" h="90" extrusionOk="0">
                <a:moveTo>
                  <a:pt x="637" y="45"/>
                </a:moveTo>
                <a:cubicBezTo>
                  <a:pt x="637" y="69"/>
                  <a:pt x="617" y="90"/>
                  <a:pt x="592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20" y="90"/>
                  <a:pt x="0" y="69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617" y="0"/>
                  <a:pt x="637" y="20"/>
                  <a:pt x="637" y="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1663442" y="4634218"/>
            <a:ext cx="936427" cy="130611"/>
          </a:xfrm>
          <a:custGeom>
            <a:avLst/>
            <a:gdLst/>
            <a:ahLst/>
            <a:cxnLst/>
            <a:rect l="l" t="t" r="r" b="b"/>
            <a:pathLst>
              <a:path w="637" h="89" extrusionOk="0">
                <a:moveTo>
                  <a:pt x="637" y="45"/>
                </a:moveTo>
                <a:cubicBezTo>
                  <a:pt x="637" y="69"/>
                  <a:pt x="617" y="89"/>
                  <a:pt x="592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20" y="89"/>
                  <a:pt x="0" y="69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617" y="0"/>
                  <a:pt x="637" y="20"/>
                  <a:pt x="637" y="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/>
          <p:nvPr/>
        </p:nvSpPr>
        <p:spPr>
          <a:xfrm>
            <a:off x="1779388" y="4903558"/>
            <a:ext cx="694197" cy="130611"/>
          </a:xfrm>
          <a:custGeom>
            <a:avLst/>
            <a:gdLst/>
            <a:ahLst/>
            <a:cxnLst/>
            <a:rect l="l" t="t" r="r" b="b"/>
            <a:pathLst>
              <a:path w="472" h="89" extrusionOk="0">
                <a:moveTo>
                  <a:pt x="0" y="0"/>
                </a:moveTo>
                <a:cubicBezTo>
                  <a:pt x="0" y="0"/>
                  <a:pt x="38" y="89"/>
                  <a:pt x="236" y="89"/>
                </a:cubicBezTo>
                <a:cubicBezTo>
                  <a:pt x="434" y="89"/>
                  <a:pt x="472" y="0"/>
                  <a:pt x="47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8"/>
          <p:cNvSpPr/>
          <p:nvPr/>
        </p:nvSpPr>
        <p:spPr>
          <a:xfrm>
            <a:off x="1794157" y="3254314"/>
            <a:ext cx="674996" cy="761530"/>
          </a:xfrm>
          <a:custGeom>
            <a:avLst/>
            <a:gdLst/>
            <a:ahLst/>
            <a:cxnLst/>
            <a:rect l="l" t="t" r="r" b="b"/>
            <a:pathLst>
              <a:path w="459" h="518" extrusionOk="0">
                <a:moveTo>
                  <a:pt x="229" y="369"/>
                </a:moveTo>
                <a:cubicBezTo>
                  <a:pt x="217" y="369"/>
                  <a:pt x="206" y="365"/>
                  <a:pt x="198" y="358"/>
                </a:cubicBezTo>
                <a:cubicBezTo>
                  <a:pt x="190" y="351"/>
                  <a:pt x="183" y="344"/>
                  <a:pt x="179" y="336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481"/>
                  <a:pt x="92" y="481"/>
                  <a:pt x="92" y="481"/>
                </a:cubicBezTo>
                <a:cubicBezTo>
                  <a:pt x="92" y="491"/>
                  <a:pt x="87" y="499"/>
                  <a:pt x="79" y="507"/>
                </a:cubicBezTo>
                <a:cubicBezTo>
                  <a:pt x="71" y="514"/>
                  <a:pt x="60" y="518"/>
                  <a:pt x="47" y="518"/>
                </a:cubicBezTo>
                <a:cubicBezTo>
                  <a:pt x="33" y="518"/>
                  <a:pt x="22" y="514"/>
                  <a:pt x="13" y="507"/>
                </a:cubicBezTo>
                <a:cubicBezTo>
                  <a:pt x="4" y="499"/>
                  <a:pt x="0" y="491"/>
                  <a:pt x="0" y="481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9"/>
                  <a:pt x="4" y="20"/>
                  <a:pt x="13" y="13"/>
                </a:cubicBezTo>
                <a:cubicBezTo>
                  <a:pt x="22" y="5"/>
                  <a:pt x="33" y="1"/>
                  <a:pt x="47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74" y="1"/>
                  <a:pt x="85" y="4"/>
                  <a:pt x="94" y="9"/>
                </a:cubicBezTo>
                <a:cubicBezTo>
                  <a:pt x="103" y="14"/>
                  <a:pt x="109" y="20"/>
                  <a:pt x="114" y="29"/>
                </a:cubicBezTo>
                <a:cubicBezTo>
                  <a:pt x="229" y="261"/>
                  <a:pt x="229" y="261"/>
                  <a:pt x="229" y="26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50" y="20"/>
                  <a:pt x="357" y="13"/>
                  <a:pt x="366" y="8"/>
                </a:cubicBezTo>
                <a:cubicBezTo>
                  <a:pt x="374" y="2"/>
                  <a:pt x="386" y="0"/>
                  <a:pt x="399" y="1"/>
                </a:cubicBezTo>
                <a:cubicBezTo>
                  <a:pt x="412" y="1"/>
                  <a:pt x="412" y="1"/>
                  <a:pt x="412" y="1"/>
                </a:cubicBezTo>
                <a:cubicBezTo>
                  <a:pt x="427" y="1"/>
                  <a:pt x="438" y="5"/>
                  <a:pt x="446" y="13"/>
                </a:cubicBezTo>
                <a:cubicBezTo>
                  <a:pt x="455" y="20"/>
                  <a:pt x="459" y="29"/>
                  <a:pt x="459" y="38"/>
                </a:cubicBezTo>
                <a:cubicBezTo>
                  <a:pt x="459" y="481"/>
                  <a:pt x="459" y="481"/>
                  <a:pt x="459" y="481"/>
                </a:cubicBezTo>
                <a:cubicBezTo>
                  <a:pt x="459" y="491"/>
                  <a:pt x="455" y="499"/>
                  <a:pt x="446" y="507"/>
                </a:cubicBezTo>
                <a:cubicBezTo>
                  <a:pt x="438" y="514"/>
                  <a:pt x="427" y="518"/>
                  <a:pt x="412" y="518"/>
                </a:cubicBezTo>
                <a:cubicBezTo>
                  <a:pt x="399" y="518"/>
                  <a:pt x="388" y="514"/>
                  <a:pt x="380" y="507"/>
                </a:cubicBezTo>
                <a:cubicBezTo>
                  <a:pt x="372" y="499"/>
                  <a:pt x="368" y="491"/>
                  <a:pt x="368" y="48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280" y="336"/>
                  <a:pt x="280" y="336"/>
                  <a:pt x="280" y="336"/>
                </a:cubicBezTo>
                <a:cubicBezTo>
                  <a:pt x="276" y="344"/>
                  <a:pt x="270" y="351"/>
                  <a:pt x="261" y="358"/>
                </a:cubicBezTo>
                <a:cubicBezTo>
                  <a:pt x="253" y="365"/>
                  <a:pt x="242" y="369"/>
                  <a:pt x="229" y="36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8"/>
          <p:cNvGrpSpPr/>
          <p:nvPr/>
        </p:nvGrpSpPr>
        <p:grpSpPr>
          <a:xfrm rot="-8100000">
            <a:off x="5915513" y="3546122"/>
            <a:ext cx="90682" cy="2376743"/>
            <a:chOff x="8986438" y="1553124"/>
            <a:chExt cx="89769" cy="2377447"/>
          </a:xfrm>
        </p:grpSpPr>
        <p:sp>
          <p:nvSpPr>
            <p:cNvPr id="156" name="Google Shape;156;p28"/>
            <p:cNvSpPr/>
            <p:nvPr/>
          </p:nvSpPr>
          <p:spPr>
            <a:xfrm>
              <a:off x="8989774" y="1553124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157;p28"/>
            <p:cNvCxnSpPr/>
            <p:nvPr/>
          </p:nvCxnSpPr>
          <p:spPr>
            <a:xfrm>
              <a:off x="9031323" y="1644242"/>
              <a:ext cx="0" cy="2195210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8" name="Google Shape;158;p28"/>
            <p:cNvSpPr/>
            <p:nvPr/>
          </p:nvSpPr>
          <p:spPr>
            <a:xfrm>
              <a:off x="8986438" y="3844821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28"/>
          <p:cNvGrpSpPr/>
          <p:nvPr/>
        </p:nvGrpSpPr>
        <p:grpSpPr>
          <a:xfrm rot="8100000" flipH="1">
            <a:off x="5220862" y="444275"/>
            <a:ext cx="90682" cy="2376743"/>
            <a:chOff x="8986438" y="1553124"/>
            <a:chExt cx="89769" cy="2377447"/>
          </a:xfrm>
        </p:grpSpPr>
        <p:sp>
          <p:nvSpPr>
            <p:cNvPr id="160" name="Google Shape;160;p28"/>
            <p:cNvSpPr/>
            <p:nvPr/>
          </p:nvSpPr>
          <p:spPr>
            <a:xfrm>
              <a:off x="8989774" y="1553124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1" name="Google Shape;161;p28"/>
            <p:cNvCxnSpPr/>
            <p:nvPr/>
          </p:nvCxnSpPr>
          <p:spPr>
            <a:xfrm>
              <a:off x="9031323" y="1644242"/>
              <a:ext cx="0" cy="2195210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2" name="Google Shape;162;p28"/>
            <p:cNvSpPr/>
            <p:nvPr/>
          </p:nvSpPr>
          <p:spPr>
            <a:xfrm>
              <a:off x="8986438" y="3844821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8"/>
          <p:cNvGrpSpPr/>
          <p:nvPr/>
        </p:nvGrpSpPr>
        <p:grpSpPr>
          <a:xfrm rot="8100000">
            <a:off x="3282389" y="464275"/>
            <a:ext cx="87314" cy="619625"/>
            <a:chOff x="8989773" y="1988575"/>
            <a:chExt cx="86435" cy="619809"/>
          </a:xfrm>
        </p:grpSpPr>
        <p:sp>
          <p:nvSpPr>
            <p:cNvPr id="164" name="Google Shape;164;p28"/>
            <p:cNvSpPr/>
            <p:nvPr/>
          </p:nvSpPr>
          <p:spPr>
            <a:xfrm>
              <a:off x="8989774" y="1988575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" name="Google Shape;165;p28"/>
            <p:cNvCxnSpPr/>
            <p:nvPr/>
          </p:nvCxnSpPr>
          <p:spPr>
            <a:xfrm>
              <a:off x="9031323" y="2079563"/>
              <a:ext cx="0" cy="437704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6" name="Google Shape;166;p28"/>
            <p:cNvSpPr/>
            <p:nvPr/>
          </p:nvSpPr>
          <p:spPr>
            <a:xfrm>
              <a:off x="8989773" y="2522634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28"/>
          <p:cNvGrpSpPr/>
          <p:nvPr/>
        </p:nvGrpSpPr>
        <p:grpSpPr>
          <a:xfrm rot="-8100000" flipH="1">
            <a:off x="3558694" y="5544606"/>
            <a:ext cx="87314" cy="619625"/>
            <a:chOff x="8989773" y="1988575"/>
            <a:chExt cx="86435" cy="619809"/>
          </a:xfrm>
        </p:grpSpPr>
        <p:sp>
          <p:nvSpPr>
            <p:cNvPr id="168" name="Google Shape;168;p28"/>
            <p:cNvSpPr/>
            <p:nvPr/>
          </p:nvSpPr>
          <p:spPr>
            <a:xfrm>
              <a:off x="8989774" y="1988575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9" name="Google Shape;169;p28"/>
            <p:cNvCxnSpPr/>
            <p:nvPr/>
          </p:nvCxnSpPr>
          <p:spPr>
            <a:xfrm>
              <a:off x="9031323" y="2079563"/>
              <a:ext cx="0" cy="437704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Google Shape;170;p28"/>
            <p:cNvSpPr/>
            <p:nvPr/>
          </p:nvSpPr>
          <p:spPr>
            <a:xfrm>
              <a:off x="8989773" y="2522634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7338312" y="0"/>
            <a:ext cx="440711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ubtitle Blue Background">
  <p:cSld name="Title Subtitle Blue Background">
    <p:bg>
      <p:bgPr>
        <a:gradFill>
          <a:gsLst>
            <a:gs pos="0">
              <a:srgbClr val="2A5E9D"/>
            </a:gs>
            <a:gs pos="70000">
              <a:srgbClr val="122843"/>
            </a:gs>
            <a:gs pos="78000">
              <a:srgbClr val="0A1828"/>
            </a:gs>
            <a:gs pos="98000">
              <a:srgbClr val="0A1828"/>
            </a:gs>
            <a:gs pos="100000">
              <a:srgbClr val="0A1828"/>
            </a:gs>
          </a:gsLst>
          <a:lin ang="5400000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 flipH="1">
            <a:off x="3048" y="0"/>
            <a:ext cx="12188952" cy="6858000"/>
          </a:xfrm>
          <a:prstGeom prst="rect">
            <a:avLst/>
          </a:prstGeom>
          <a:gradFill>
            <a:gsLst>
              <a:gs pos="0">
                <a:srgbClr val="2A5E9D"/>
              </a:gs>
              <a:gs pos="35000">
                <a:srgbClr val="122843"/>
              </a:gs>
              <a:gs pos="58000">
                <a:srgbClr val="0A1828"/>
              </a:gs>
              <a:gs pos="100000">
                <a:srgbClr val="0A182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414338" y="355602"/>
            <a:ext cx="11340117" cy="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411480" y="896112"/>
            <a:ext cx="11340106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A3A3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/>
          <p:nvPr/>
        </p:nvSpPr>
        <p:spPr>
          <a:xfrm>
            <a:off x="590151" y="6495779"/>
            <a:ext cx="2573688" cy="13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|  © 2020 / Menlo Security, Inc. All rights reserved.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210295" y="6487826"/>
            <a:ext cx="338252" cy="14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A3A3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9"/>
          <p:cNvGrpSpPr/>
          <p:nvPr/>
        </p:nvGrpSpPr>
        <p:grpSpPr>
          <a:xfrm>
            <a:off x="11532278" y="6383116"/>
            <a:ext cx="251203" cy="397692"/>
            <a:chOff x="5274923" y="2129110"/>
            <a:chExt cx="1642155" cy="2599780"/>
          </a:xfrm>
        </p:grpSpPr>
        <p:sp>
          <p:nvSpPr>
            <p:cNvPr id="180" name="Google Shape;180;p29"/>
            <p:cNvSpPr/>
            <p:nvPr/>
          </p:nvSpPr>
          <p:spPr>
            <a:xfrm>
              <a:off x="6091790" y="2129110"/>
              <a:ext cx="825288" cy="1979009"/>
            </a:xfrm>
            <a:custGeom>
              <a:avLst/>
              <a:gdLst/>
              <a:ahLst/>
              <a:cxnLst/>
              <a:rect l="l" t="t" r="r" b="b"/>
              <a:pathLst>
                <a:path w="825288" h="1979009" extrusionOk="0">
                  <a:moveTo>
                    <a:pt x="3611" y="0"/>
                  </a:moveTo>
                  <a:cubicBezTo>
                    <a:pt x="457570" y="0"/>
                    <a:pt x="825288" y="367770"/>
                    <a:pt x="825288" y="821792"/>
                  </a:cubicBezTo>
                  <a:cubicBezTo>
                    <a:pt x="825288" y="999088"/>
                    <a:pt x="767795" y="1147634"/>
                    <a:pt x="699521" y="1272220"/>
                  </a:cubicBezTo>
                  <a:cubicBezTo>
                    <a:pt x="631248" y="1396807"/>
                    <a:pt x="550997" y="1498632"/>
                    <a:pt x="501888" y="1586082"/>
                  </a:cubicBezTo>
                  <a:cubicBezTo>
                    <a:pt x="468350" y="1644782"/>
                    <a:pt x="450383" y="1693898"/>
                    <a:pt x="450383" y="1734628"/>
                  </a:cubicBezTo>
                  <a:cubicBezTo>
                    <a:pt x="450383" y="1826870"/>
                    <a:pt x="450383" y="1826870"/>
                    <a:pt x="450383" y="1826870"/>
                  </a:cubicBezTo>
                  <a:cubicBezTo>
                    <a:pt x="450383" y="1910726"/>
                    <a:pt x="382110" y="1977811"/>
                    <a:pt x="298265" y="1979009"/>
                  </a:cubicBezTo>
                  <a:lnTo>
                    <a:pt x="214421" y="1979009"/>
                  </a:lnTo>
                  <a:cubicBezTo>
                    <a:pt x="184476" y="1979009"/>
                    <a:pt x="160520" y="1955050"/>
                    <a:pt x="160520" y="1925102"/>
                  </a:cubicBezTo>
                  <a:cubicBezTo>
                    <a:pt x="160520" y="1895153"/>
                    <a:pt x="184476" y="1871194"/>
                    <a:pt x="214421" y="1871194"/>
                  </a:cubicBezTo>
                  <a:cubicBezTo>
                    <a:pt x="298265" y="1871194"/>
                    <a:pt x="298265" y="1871194"/>
                    <a:pt x="298265" y="1871194"/>
                  </a:cubicBezTo>
                  <a:cubicBezTo>
                    <a:pt x="323418" y="1871194"/>
                    <a:pt x="343781" y="1852027"/>
                    <a:pt x="343781" y="1826870"/>
                  </a:cubicBezTo>
                  <a:cubicBezTo>
                    <a:pt x="343781" y="1734628"/>
                    <a:pt x="343781" y="1734628"/>
                    <a:pt x="343781" y="1734628"/>
                  </a:cubicBezTo>
                  <a:cubicBezTo>
                    <a:pt x="343781" y="1663949"/>
                    <a:pt x="372527" y="1598062"/>
                    <a:pt x="408461" y="1533373"/>
                  </a:cubicBezTo>
                  <a:cubicBezTo>
                    <a:pt x="446790" y="1468684"/>
                    <a:pt x="493503" y="1402797"/>
                    <a:pt x="539019" y="1330920"/>
                  </a:cubicBezTo>
                  <a:cubicBezTo>
                    <a:pt x="631248" y="1188364"/>
                    <a:pt x="717488" y="1027839"/>
                    <a:pt x="718686" y="821792"/>
                  </a:cubicBezTo>
                  <a:cubicBezTo>
                    <a:pt x="717488" y="624131"/>
                    <a:pt x="638435" y="445637"/>
                    <a:pt x="509074" y="316258"/>
                  </a:cubicBezTo>
                  <a:cubicBezTo>
                    <a:pt x="379714" y="186880"/>
                    <a:pt x="201245" y="107815"/>
                    <a:pt x="3611" y="107815"/>
                  </a:cubicBezTo>
                  <a:lnTo>
                    <a:pt x="0" y="108177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5274923" y="2129293"/>
              <a:ext cx="816867" cy="1978826"/>
            </a:xfrm>
            <a:custGeom>
              <a:avLst/>
              <a:gdLst/>
              <a:ahLst/>
              <a:cxnLst/>
              <a:rect l="l" t="t" r="r" b="b"/>
              <a:pathLst>
                <a:path w="816867" h="1978826" extrusionOk="0">
                  <a:moveTo>
                    <a:pt x="816867" y="0"/>
                  </a:moveTo>
                  <a:lnTo>
                    <a:pt x="816867" y="107994"/>
                  </a:lnTo>
                  <a:lnTo>
                    <a:pt x="677008" y="122008"/>
                  </a:lnTo>
                  <a:cubicBezTo>
                    <a:pt x="537878" y="150309"/>
                    <a:pt x="413234" y="219041"/>
                    <a:pt x="316214" y="316075"/>
                  </a:cubicBezTo>
                  <a:cubicBezTo>
                    <a:pt x="186854" y="445454"/>
                    <a:pt x="106603" y="623948"/>
                    <a:pt x="106603" y="821609"/>
                  </a:cubicBezTo>
                  <a:cubicBezTo>
                    <a:pt x="106603" y="972550"/>
                    <a:pt x="155712" y="1100731"/>
                    <a:pt x="219194" y="1216932"/>
                  </a:cubicBezTo>
                  <a:cubicBezTo>
                    <a:pt x="282676" y="1333133"/>
                    <a:pt x="360532" y="1433760"/>
                    <a:pt x="415630" y="1531992"/>
                  </a:cubicBezTo>
                  <a:cubicBezTo>
                    <a:pt x="452761" y="1597879"/>
                    <a:pt x="481508" y="1662568"/>
                    <a:pt x="481508" y="1734445"/>
                  </a:cubicBezTo>
                  <a:cubicBezTo>
                    <a:pt x="481508" y="1826687"/>
                    <a:pt x="481508" y="1826687"/>
                    <a:pt x="481508" y="1826687"/>
                  </a:cubicBezTo>
                  <a:cubicBezTo>
                    <a:pt x="481508" y="1851844"/>
                    <a:pt x="501870" y="1871011"/>
                    <a:pt x="525826" y="1871011"/>
                  </a:cubicBezTo>
                  <a:cubicBezTo>
                    <a:pt x="610868" y="1871011"/>
                    <a:pt x="610868" y="1871011"/>
                    <a:pt x="610868" y="1871011"/>
                  </a:cubicBezTo>
                  <a:cubicBezTo>
                    <a:pt x="640812" y="1871011"/>
                    <a:pt x="664768" y="1894970"/>
                    <a:pt x="664768" y="1924919"/>
                  </a:cubicBezTo>
                  <a:cubicBezTo>
                    <a:pt x="664768" y="1954867"/>
                    <a:pt x="640812" y="1978826"/>
                    <a:pt x="610868" y="1978826"/>
                  </a:cubicBezTo>
                  <a:cubicBezTo>
                    <a:pt x="525826" y="1978826"/>
                    <a:pt x="525826" y="1978826"/>
                    <a:pt x="525826" y="1978826"/>
                  </a:cubicBezTo>
                  <a:cubicBezTo>
                    <a:pt x="443179" y="1977628"/>
                    <a:pt x="374905" y="1910543"/>
                    <a:pt x="374905" y="1826687"/>
                  </a:cubicBezTo>
                  <a:cubicBezTo>
                    <a:pt x="374905" y="1734445"/>
                    <a:pt x="374905" y="1734445"/>
                    <a:pt x="374905" y="1734445"/>
                  </a:cubicBezTo>
                  <a:cubicBezTo>
                    <a:pt x="374905" y="1693715"/>
                    <a:pt x="356939" y="1643401"/>
                    <a:pt x="323401" y="1584702"/>
                  </a:cubicBezTo>
                  <a:cubicBezTo>
                    <a:pt x="289863" y="1526002"/>
                    <a:pt x="243150" y="1460115"/>
                    <a:pt x="195238" y="1385842"/>
                  </a:cubicBezTo>
                  <a:cubicBezTo>
                    <a:pt x="100614" y="1238495"/>
                    <a:pt x="0" y="1055209"/>
                    <a:pt x="0" y="821609"/>
                  </a:cubicBezTo>
                  <a:cubicBezTo>
                    <a:pt x="0" y="395963"/>
                    <a:pt x="323190" y="46125"/>
                    <a:pt x="736652" y="40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5714635" y="4183911"/>
              <a:ext cx="762730" cy="107673"/>
            </a:xfrm>
            <a:custGeom>
              <a:avLst/>
              <a:gdLst/>
              <a:ahLst/>
              <a:cxnLst/>
              <a:rect l="l" t="t" r="r" b="b"/>
              <a:pathLst>
                <a:path w="637" h="90" extrusionOk="0">
                  <a:moveTo>
                    <a:pt x="637" y="45"/>
                  </a:moveTo>
                  <a:cubicBezTo>
                    <a:pt x="637" y="69"/>
                    <a:pt x="617" y="90"/>
                    <a:pt x="592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20" y="90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5714635" y="4402865"/>
              <a:ext cx="762730" cy="106469"/>
            </a:xfrm>
            <a:custGeom>
              <a:avLst/>
              <a:gdLst/>
              <a:ahLst/>
              <a:cxnLst/>
              <a:rect l="l" t="t" r="r" b="b"/>
              <a:pathLst>
                <a:path w="637" h="89" extrusionOk="0">
                  <a:moveTo>
                    <a:pt x="637" y="45"/>
                  </a:moveTo>
                  <a:cubicBezTo>
                    <a:pt x="637" y="69"/>
                    <a:pt x="617" y="89"/>
                    <a:pt x="592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5809074" y="4622421"/>
              <a:ext cx="565431" cy="106469"/>
            </a:xfrm>
            <a:custGeom>
              <a:avLst/>
              <a:gdLst/>
              <a:ahLst/>
              <a:cxnLst/>
              <a:rect l="l" t="t" r="r" b="b"/>
              <a:pathLst>
                <a:path w="472" h="89" extrusionOk="0">
                  <a:moveTo>
                    <a:pt x="0" y="0"/>
                  </a:moveTo>
                  <a:cubicBezTo>
                    <a:pt x="0" y="0"/>
                    <a:pt x="38" y="89"/>
                    <a:pt x="236" y="89"/>
                  </a:cubicBezTo>
                  <a:cubicBezTo>
                    <a:pt x="434" y="89"/>
                    <a:pt x="472" y="0"/>
                    <a:pt x="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5821104" y="3278018"/>
              <a:ext cx="549791" cy="620771"/>
            </a:xfrm>
            <a:custGeom>
              <a:avLst/>
              <a:gdLst/>
              <a:ahLst/>
              <a:cxnLst/>
              <a:rect l="l" t="t" r="r" b="b"/>
              <a:pathLst>
                <a:path w="459" h="518" extrusionOk="0">
                  <a:moveTo>
                    <a:pt x="229" y="369"/>
                  </a:moveTo>
                  <a:cubicBezTo>
                    <a:pt x="217" y="369"/>
                    <a:pt x="206" y="365"/>
                    <a:pt x="198" y="358"/>
                  </a:cubicBezTo>
                  <a:cubicBezTo>
                    <a:pt x="190" y="351"/>
                    <a:pt x="183" y="344"/>
                    <a:pt x="179" y="336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91"/>
                    <a:pt x="87" y="499"/>
                    <a:pt x="79" y="507"/>
                  </a:cubicBezTo>
                  <a:cubicBezTo>
                    <a:pt x="71" y="514"/>
                    <a:pt x="60" y="518"/>
                    <a:pt x="47" y="518"/>
                  </a:cubicBezTo>
                  <a:cubicBezTo>
                    <a:pt x="33" y="518"/>
                    <a:pt x="22" y="514"/>
                    <a:pt x="13" y="507"/>
                  </a:cubicBezTo>
                  <a:cubicBezTo>
                    <a:pt x="4" y="499"/>
                    <a:pt x="0" y="491"/>
                    <a:pt x="0" y="48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9"/>
                    <a:pt x="4" y="20"/>
                    <a:pt x="13" y="13"/>
                  </a:cubicBezTo>
                  <a:cubicBezTo>
                    <a:pt x="22" y="5"/>
                    <a:pt x="33" y="1"/>
                    <a:pt x="47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74" y="1"/>
                    <a:pt x="85" y="4"/>
                    <a:pt x="94" y="9"/>
                  </a:cubicBezTo>
                  <a:cubicBezTo>
                    <a:pt x="103" y="14"/>
                    <a:pt x="109" y="20"/>
                    <a:pt x="114" y="29"/>
                  </a:cubicBezTo>
                  <a:cubicBezTo>
                    <a:pt x="229" y="261"/>
                    <a:pt x="229" y="261"/>
                    <a:pt x="229" y="26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50" y="20"/>
                    <a:pt x="357" y="13"/>
                    <a:pt x="366" y="8"/>
                  </a:cubicBezTo>
                  <a:cubicBezTo>
                    <a:pt x="374" y="2"/>
                    <a:pt x="386" y="0"/>
                    <a:pt x="399" y="1"/>
                  </a:cubicBezTo>
                  <a:cubicBezTo>
                    <a:pt x="412" y="1"/>
                    <a:pt x="412" y="1"/>
                    <a:pt x="412" y="1"/>
                  </a:cubicBezTo>
                  <a:cubicBezTo>
                    <a:pt x="427" y="1"/>
                    <a:pt x="438" y="5"/>
                    <a:pt x="446" y="13"/>
                  </a:cubicBezTo>
                  <a:cubicBezTo>
                    <a:pt x="455" y="20"/>
                    <a:pt x="459" y="29"/>
                    <a:pt x="459" y="38"/>
                  </a:cubicBezTo>
                  <a:cubicBezTo>
                    <a:pt x="459" y="481"/>
                    <a:pt x="459" y="481"/>
                    <a:pt x="459" y="481"/>
                  </a:cubicBezTo>
                  <a:cubicBezTo>
                    <a:pt x="459" y="491"/>
                    <a:pt x="455" y="499"/>
                    <a:pt x="446" y="507"/>
                  </a:cubicBezTo>
                  <a:cubicBezTo>
                    <a:pt x="438" y="514"/>
                    <a:pt x="427" y="518"/>
                    <a:pt x="412" y="518"/>
                  </a:cubicBezTo>
                  <a:cubicBezTo>
                    <a:pt x="399" y="518"/>
                    <a:pt x="388" y="514"/>
                    <a:pt x="380" y="507"/>
                  </a:cubicBezTo>
                  <a:cubicBezTo>
                    <a:pt x="372" y="499"/>
                    <a:pt x="368" y="491"/>
                    <a:pt x="368" y="481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280" y="336"/>
                    <a:pt x="280" y="336"/>
                    <a:pt x="280" y="336"/>
                  </a:cubicBezTo>
                  <a:cubicBezTo>
                    <a:pt x="276" y="344"/>
                    <a:pt x="270" y="351"/>
                    <a:pt x="261" y="358"/>
                  </a:cubicBezTo>
                  <a:cubicBezTo>
                    <a:pt x="253" y="365"/>
                    <a:pt x="242" y="369"/>
                    <a:pt x="229" y="3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Blue Background">
  <p:cSld name="Blank Blue Background">
    <p:bg>
      <p:bgPr>
        <a:gradFill>
          <a:gsLst>
            <a:gs pos="0">
              <a:srgbClr val="2A5E9D"/>
            </a:gs>
            <a:gs pos="70000">
              <a:srgbClr val="122843"/>
            </a:gs>
            <a:gs pos="78000">
              <a:srgbClr val="0A1828"/>
            </a:gs>
            <a:gs pos="98000">
              <a:srgbClr val="0A1828"/>
            </a:gs>
            <a:gs pos="100000">
              <a:srgbClr val="0A1828"/>
            </a:gs>
          </a:gsLst>
          <a:lin ang="5400000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 flipH="1">
            <a:off x="3048" y="0"/>
            <a:ext cx="12188952" cy="6858000"/>
          </a:xfrm>
          <a:prstGeom prst="rect">
            <a:avLst/>
          </a:prstGeom>
          <a:gradFill>
            <a:gsLst>
              <a:gs pos="0">
                <a:srgbClr val="2A5E9D"/>
              </a:gs>
              <a:gs pos="35000">
                <a:srgbClr val="122843"/>
              </a:gs>
              <a:gs pos="58000">
                <a:srgbClr val="0A1828"/>
              </a:gs>
              <a:gs pos="100000">
                <a:srgbClr val="0A182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A3A3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590151" y="6495779"/>
            <a:ext cx="2573688" cy="13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|  © 2020 / Menlo Security, Inc. All rights reserved.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210295" y="6487826"/>
            <a:ext cx="338252" cy="14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A3A3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30"/>
          <p:cNvGrpSpPr/>
          <p:nvPr/>
        </p:nvGrpSpPr>
        <p:grpSpPr>
          <a:xfrm>
            <a:off x="11532278" y="6383116"/>
            <a:ext cx="251203" cy="397692"/>
            <a:chOff x="5274923" y="2129110"/>
            <a:chExt cx="1642155" cy="2599780"/>
          </a:xfrm>
        </p:grpSpPr>
        <p:sp>
          <p:nvSpPr>
            <p:cNvPr id="192" name="Google Shape;192;p30"/>
            <p:cNvSpPr/>
            <p:nvPr/>
          </p:nvSpPr>
          <p:spPr>
            <a:xfrm>
              <a:off x="6091790" y="2129110"/>
              <a:ext cx="825288" cy="1979009"/>
            </a:xfrm>
            <a:custGeom>
              <a:avLst/>
              <a:gdLst/>
              <a:ahLst/>
              <a:cxnLst/>
              <a:rect l="l" t="t" r="r" b="b"/>
              <a:pathLst>
                <a:path w="825288" h="1979009" extrusionOk="0">
                  <a:moveTo>
                    <a:pt x="3611" y="0"/>
                  </a:moveTo>
                  <a:cubicBezTo>
                    <a:pt x="457570" y="0"/>
                    <a:pt x="825288" y="367770"/>
                    <a:pt x="825288" y="821792"/>
                  </a:cubicBezTo>
                  <a:cubicBezTo>
                    <a:pt x="825288" y="999088"/>
                    <a:pt x="767795" y="1147634"/>
                    <a:pt x="699521" y="1272220"/>
                  </a:cubicBezTo>
                  <a:cubicBezTo>
                    <a:pt x="631248" y="1396807"/>
                    <a:pt x="550997" y="1498632"/>
                    <a:pt x="501888" y="1586082"/>
                  </a:cubicBezTo>
                  <a:cubicBezTo>
                    <a:pt x="468350" y="1644782"/>
                    <a:pt x="450383" y="1693898"/>
                    <a:pt x="450383" y="1734628"/>
                  </a:cubicBezTo>
                  <a:cubicBezTo>
                    <a:pt x="450383" y="1826870"/>
                    <a:pt x="450383" y="1826870"/>
                    <a:pt x="450383" y="1826870"/>
                  </a:cubicBezTo>
                  <a:cubicBezTo>
                    <a:pt x="450383" y="1910726"/>
                    <a:pt x="382110" y="1977811"/>
                    <a:pt x="298265" y="1979009"/>
                  </a:cubicBezTo>
                  <a:lnTo>
                    <a:pt x="214421" y="1979009"/>
                  </a:lnTo>
                  <a:cubicBezTo>
                    <a:pt x="184476" y="1979009"/>
                    <a:pt x="160520" y="1955050"/>
                    <a:pt x="160520" y="1925102"/>
                  </a:cubicBezTo>
                  <a:cubicBezTo>
                    <a:pt x="160520" y="1895153"/>
                    <a:pt x="184476" y="1871194"/>
                    <a:pt x="214421" y="1871194"/>
                  </a:cubicBezTo>
                  <a:cubicBezTo>
                    <a:pt x="298265" y="1871194"/>
                    <a:pt x="298265" y="1871194"/>
                    <a:pt x="298265" y="1871194"/>
                  </a:cubicBezTo>
                  <a:cubicBezTo>
                    <a:pt x="323418" y="1871194"/>
                    <a:pt x="343781" y="1852027"/>
                    <a:pt x="343781" y="1826870"/>
                  </a:cubicBezTo>
                  <a:cubicBezTo>
                    <a:pt x="343781" y="1734628"/>
                    <a:pt x="343781" y="1734628"/>
                    <a:pt x="343781" y="1734628"/>
                  </a:cubicBezTo>
                  <a:cubicBezTo>
                    <a:pt x="343781" y="1663949"/>
                    <a:pt x="372527" y="1598062"/>
                    <a:pt x="408461" y="1533373"/>
                  </a:cubicBezTo>
                  <a:cubicBezTo>
                    <a:pt x="446790" y="1468684"/>
                    <a:pt x="493503" y="1402797"/>
                    <a:pt x="539019" y="1330920"/>
                  </a:cubicBezTo>
                  <a:cubicBezTo>
                    <a:pt x="631248" y="1188364"/>
                    <a:pt x="717488" y="1027839"/>
                    <a:pt x="718686" y="821792"/>
                  </a:cubicBezTo>
                  <a:cubicBezTo>
                    <a:pt x="717488" y="624131"/>
                    <a:pt x="638435" y="445637"/>
                    <a:pt x="509074" y="316258"/>
                  </a:cubicBezTo>
                  <a:cubicBezTo>
                    <a:pt x="379714" y="186880"/>
                    <a:pt x="201245" y="107815"/>
                    <a:pt x="3611" y="107815"/>
                  </a:cubicBezTo>
                  <a:lnTo>
                    <a:pt x="0" y="108177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274923" y="2129293"/>
              <a:ext cx="816867" cy="1978826"/>
            </a:xfrm>
            <a:custGeom>
              <a:avLst/>
              <a:gdLst/>
              <a:ahLst/>
              <a:cxnLst/>
              <a:rect l="l" t="t" r="r" b="b"/>
              <a:pathLst>
                <a:path w="816867" h="1978826" extrusionOk="0">
                  <a:moveTo>
                    <a:pt x="816867" y="0"/>
                  </a:moveTo>
                  <a:lnTo>
                    <a:pt x="816867" y="107994"/>
                  </a:lnTo>
                  <a:lnTo>
                    <a:pt x="677008" y="122008"/>
                  </a:lnTo>
                  <a:cubicBezTo>
                    <a:pt x="537878" y="150309"/>
                    <a:pt x="413234" y="219041"/>
                    <a:pt x="316214" y="316075"/>
                  </a:cubicBezTo>
                  <a:cubicBezTo>
                    <a:pt x="186854" y="445454"/>
                    <a:pt x="106603" y="623948"/>
                    <a:pt x="106603" y="821609"/>
                  </a:cubicBezTo>
                  <a:cubicBezTo>
                    <a:pt x="106603" y="972550"/>
                    <a:pt x="155712" y="1100731"/>
                    <a:pt x="219194" y="1216932"/>
                  </a:cubicBezTo>
                  <a:cubicBezTo>
                    <a:pt x="282676" y="1333133"/>
                    <a:pt x="360532" y="1433760"/>
                    <a:pt x="415630" y="1531992"/>
                  </a:cubicBezTo>
                  <a:cubicBezTo>
                    <a:pt x="452761" y="1597879"/>
                    <a:pt x="481508" y="1662568"/>
                    <a:pt x="481508" y="1734445"/>
                  </a:cubicBezTo>
                  <a:cubicBezTo>
                    <a:pt x="481508" y="1826687"/>
                    <a:pt x="481508" y="1826687"/>
                    <a:pt x="481508" y="1826687"/>
                  </a:cubicBezTo>
                  <a:cubicBezTo>
                    <a:pt x="481508" y="1851844"/>
                    <a:pt x="501870" y="1871011"/>
                    <a:pt x="525826" y="1871011"/>
                  </a:cubicBezTo>
                  <a:cubicBezTo>
                    <a:pt x="610868" y="1871011"/>
                    <a:pt x="610868" y="1871011"/>
                    <a:pt x="610868" y="1871011"/>
                  </a:cubicBezTo>
                  <a:cubicBezTo>
                    <a:pt x="640812" y="1871011"/>
                    <a:pt x="664768" y="1894970"/>
                    <a:pt x="664768" y="1924919"/>
                  </a:cubicBezTo>
                  <a:cubicBezTo>
                    <a:pt x="664768" y="1954867"/>
                    <a:pt x="640812" y="1978826"/>
                    <a:pt x="610868" y="1978826"/>
                  </a:cubicBezTo>
                  <a:cubicBezTo>
                    <a:pt x="525826" y="1978826"/>
                    <a:pt x="525826" y="1978826"/>
                    <a:pt x="525826" y="1978826"/>
                  </a:cubicBezTo>
                  <a:cubicBezTo>
                    <a:pt x="443179" y="1977628"/>
                    <a:pt x="374905" y="1910543"/>
                    <a:pt x="374905" y="1826687"/>
                  </a:cubicBezTo>
                  <a:cubicBezTo>
                    <a:pt x="374905" y="1734445"/>
                    <a:pt x="374905" y="1734445"/>
                    <a:pt x="374905" y="1734445"/>
                  </a:cubicBezTo>
                  <a:cubicBezTo>
                    <a:pt x="374905" y="1693715"/>
                    <a:pt x="356939" y="1643401"/>
                    <a:pt x="323401" y="1584702"/>
                  </a:cubicBezTo>
                  <a:cubicBezTo>
                    <a:pt x="289863" y="1526002"/>
                    <a:pt x="243150" y="1460115"/>
                    <a:pt x="195238" y="1385842"/>
                  </a:cubicBezTo>
                  <a:cubicBezTo>
                    <a:pt x="100614" y="1238495"/>
                    <a:pt x="0" y="1055209"/>
                    <a:pt x="0" y="821609"/>
                  </a:cubicBezTo>
                  <a:cubicBezTo>
                    <a:pt x="0" y="395963"/>
                    <a:pt x="323190" y="46125"/>
                    <a:pt x="736652" y="40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5714635" y="4183911"/>
              <a:ext cx="762730" cy="107673"/>
            </a:xfrm>
            <a:custGeom>
              <a:avLst/>
              <a:gdLst/>
              <a:ahLst/>
              <a:cxnLst/>
              <a:rect l="l" t="t" r="r" b="b"/>
              <a:pathLst>
                <a:path w="637" h="90" extrusionOk="0">
                  <a:moveTo>
                    <a:pt x="637" y="45"/>
                  </a:moveTo>
                  <a:cubicBezTo>
                    <a:pt x="637" y="69"/>
                    <a:pt x="617" y="90"/>
                    <a:pt x="592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20" y="90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5714635" y="4402865"/>
              <a:ext cx="762730" cy="106469"/>
            </a:xfrm>
            <a:custGeom>
              <a:avLst/>
              <a:gdLst/>
              <a:ahLst/>
              <a:cxnLst/>
              <a:rect l="l" t="t" r="r" b="b"/>
              <a:pathLst>
                <a:path w="637" h="89" extrusionOk="0">
                  <a:moveTo>
                    <a:pt x="637" y="45"/>
                  </a:moveTo>
                  <a:cubicBezTo>
                    <a:pt x="637" y="69"/>
                    <a:pt x="617" y="89"/>
                    <a:pt x="592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5809074" y="4622421"/>
              <a:ext cx="565431" cy="106469"/>
            </a:xfrm>
            <a:custGeom>
              <a:avLst/>
              <a:gdLst/>
              <a:ahLst/>
              <a:cxnLst/>
              <a:rect l="l" t="t" r="r" b="b"/>
              <a:pathLst>
                <a:path w="472" h="89" extrusionOk="0">
                  <a:moveTo>
                    <a:pt x="0" y="0"/>
                  </a:moveTo>
                  <a:cubicBezTo>
                    <a:pt x="0" y="0"/>
                    <a:pt x="38" y="89"/>
                    <a:pt x="236" y="89"/>
                  </a:cubicBezTo>
                  <a:cubicBezTo>
                    <a:pt x="434" y="89"/>
                    <a:pt x="472" y="0"/>
                    <a:pt x="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5821104" y="3278018"/>
              <a:ext cx="549791" cy="620771"/>
            </a:xfrm>
            <a:custGeom>
              <a:avLst/>
              <a:gdLst/>
              <a:ahLst/>
              <a:cxnLst/>
              <a:rect l="l" t="t" r="r" b="b"/>
              <a:pathLst>
                <a:path w="459" h="518" extrusionOk="0">
                  <a:moveTo>
                    <a:pt x="229" y="369"/>
                  </a:moveTo>
                  <a:cubicBezTo>
                    <a:pt x="217" y="369"/>
                    <a:pt x="206" y="365"/>
                    <a:pt x="198" y="358"/>
                  </a:cubicBezTo>
                  <a:cubicBezTo>
                    <a:pt x="190" y="351"/>
                    <a:pt x="183" y="344"/>
                    <a:pt x="179" y="336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91"/>
                    <a:pt x="87" y="499"/>
                    <a:pt x="79" y="507"/>
                  </a:cubicBezTo>
                  <a:cubicBezTo>
                    <a:pt x="71" y="514"/>
                    <a:pt x="60" y="518"/>
                    <a:pt x="47" y="518"/>
                  </a:cubicBezTo>
                  <a:cubicBezTo>
                    <a:pt x="33" y="518"/>
                    <a:pt x="22" y="514"/>
                    <a:pt x="13" y="507"/>
                  </a:cubicBezTo>
                  <a:cubicBezTo>
                    <a:pt x="4" y="499"/>
                    <a:pt x="0" y="491"/>
                    <a:pt x="0" y="48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9"/>
                    <a:pt x="4" y="20"/>
                    <a:pt x="13" y="13"/>
                  </a:cubicBezTo>
                  <a:cubicBezTo>
                    <a:pt x="22" y="5"/>
                    <a:pt x="33" y="1"/>
                    <a:pt x="47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74" y="1"/>
                    <a:pt x="85" y="4"/>
                    <a:pt x="94" y="9"/>
                  </a:cubicBezTo>
                  <a:cubicBezTo>
                    <a:pt x="103" y="14"/>
                    <a:pt x="109" y="20"/>
                    <a:pt x="114" y="29"/>
                  </a:cubicBezTo>
                  <a:cubicBezTo>
                    <a:pt x="229" y="261"/>
                    <a:pt x="229" y="261"/>
                    <a:pt x="229" y="26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50" y="20"/>
                    <a:pt x="357" y="13"/>
                    <a:pt x="366" y="8"/>
                  </a:cubicBezTo>
                  <a:cubicBezTo>
                    <a:pt x="374" y="2"/>
                    <a:pt x="386" y="0"/>
                    <a:pt x="399" y="1"/>
                  </a:cubicBezTo>
                  <a:cubicBezTo>
                    <a:pt x="412" y="1"/>
                    <a:pt x="412" y="1"/>
                    <a:pt x="412" y="1"/>
                  </a:cubicBezTo>
                  <a:cubicBezTo>
                    <a:pt x="427" y="1"/>
                    <a:pt x="438" y="5"/>
                    <a:pt x="446" y="13"/>
                  </a:cubicBezTo>
                  <a:cubicBezTo>
                    <a:pt x="455" y="20"/>
                    <a:pt x="459" y="29"/>
                    <a:pt x="459" y="38"/>
                  </a:cubicBezTo>
                  <a:cubicBezTo>
                    <a:pt x="459" y="481"/>
                    <a:pt x="459" y="481"/>
                    <a:pt x="459" y="481"/>
                  </a:cubicBezTo>
                  <a:cubicBezTo>
                    <a:pt x="459" y="491"/>
                    <a:pt x="455" y="499"/>
                    <a:pt x="446" y="507"/>
                  </a:cubicBezTo>
                  <a:cubicBezTo>
                    <a:pt x="438" y="514"/>
                    <a:pt x="427" y="518"/>
                    <a:pt x="412" y="518"/>
                  </a:cubicBezTo>
                  <a:cubicBezTo>
                    <a:pt x="399" y="518"/>
                    <a:pt x="388" y="514"/>
                    <a:pt x="380" y="507"/>
                  </a:cubicBezTo>
                  <a:cubicBezTo>
                    <a:pt x="372" y="499"/>
                    <a:pt x="368" y="491"/>
                    <a:pt x="368" y="481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280" y="336"/>
                    <a:pt x="280" y="336"/>
                    <a:pt x="280" y="336"/>
                  </a:cubicBezTo>
                  <a:cubicBezTo>
                    <a:pt x="276" y="344"/>
                    <a:pt x="270" y="351"/>
                    <a:pt x="261" y="358"/>
                  </a:cubicBezTo>
                  <a:cubicBezTo>
                    <a:pt x="253" y="365"/>
                    <a:pt x="242" y="369"/>
                    <a:pt x="229" y="3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Logo">
  <p:cSld name="4_Logo">
    <p:bg>
      <p:bgPr>
        <a:gradFill>
          <a:gsLst>
            <a:gs pos="0">
              <a:srgbClr val="2A5E9D"/>
            </a:gs>
            <a:gs pos="27000">
              <a:srgbClr val="0A1828"/>
            </a:gs>
            <a:gs pos="70000">
              <a:srgbClr val="122843"/>
            </a:gs>
            <a:gs pos="100000">
              <a:srgbClr val="224C7F"/>
            </a:gs>
          </a:gsLst>
          <a:lin ang="270000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/>
          <p:nvPr/>
        </p:nvSpPr>
        <p:spPr>
          <a:xfrm>
            <a:off x="862118" y="-1652594"/>
            <a:ext cx="10273414" cy="10273414"/>
          </a:xfrm>
          <a:prstGeom prst="ellipse">
            <a:avLst/>
          </a:prstGeom>
          <a:solidFill>
            <a:srgbClr val="5291D5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31"/>
          <p:cNvGrpSpPr/>
          <p:nvPr/>
        </p:nvGrpSpPr>
        <p:grpSpPr>
          <a:xfrm>
            <a:off x="959294" y="-1707707"/>
            <a:ext cx="10273413" cy="10273413"/>
            <a:chOff x="276794" y="-2390206"/>
            <a:chExt cx="11638412" cy="11638412"/>
          </a:xfrm>
        </p:grpSpPr>
        <p:sp>
          <p:nvSpPr>
            <p:cNvPr id="201" name="Google Shape;201;p31"/>
            <p:cNvSpPr/>
            <p:nvPr/>
          </p:nvSpPr>
          <p:spPr>
            <a:xfrm rot="2700000">
              <a:off x="2164080" y="-502920"/>
              <a:ext cx="7863840" cy="7863840"/>
            </a:xfrm>
            <a:prstGeom prst="rect">
              <a:avLst/>
            </a:prstGeom>
            <a:gradFill>
              <a:gsLst>
                <a:gs pos="0">
                  <a:srgbClr val="2A5E9D"/>
                </a:gs>
                <a:gs pos="70000">
                  <a:srgbClr val="122843"/>
                </a:gs>
                <a:gs pos="78000">
                  <a:srgbClr val="0A1828"/>
                </a:gs>
                <a:gs pos="100000">
                  <a:srgbClr val="0A1828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170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 rot="2700000">
              <a:off x="1981200" y="-685800"/>
              <a:ext cx="8229600" cy="8229600"/>
            </a:xfrm>
            <a:prstGeom prst="rect">
              <a:avLst/>
            </a:prstGeom>
            <a:noFill/>
            <a:ln w="158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170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31"/>
          <p:cNvSpPr/>
          <p:nvPr/>
        </p:nvSpPr>
        <p:spPr>
          <a:xfrm>
            <a:off x="5959068" y="963389"/>
            <a:ext cx="1013232" cy="2427746"/>
          </a:xfrm>
          <a:custGeom>
            <a:avLst/>
            <a:gdLst/>
            <a:ahLst/>
            <a:cxnLst/>
            <a:rect l="l" t="t" r="r" b="b"/>
            <a:pathLst>
              <a:path w="825288" h="1979009" extrusionOk="0">
                <a:moveTo>
                  <a:pt x="3611" y="0"/>
                </a:moveTo>
                <a:cubicBezTo>
                  <a:pt x="457570" y="0"/>
                  <a:pt x="825288" y="367770"/>
                  <a:pt x="825288" y="821792"/>
                </a:cubicBezTo>
                <a:cubicBezTo>
                  <a:pt x="825288" y="999088"/>
                  <a:pt x="767795" y="1147634"/>
                  <a:pt x="699521" y="1272220"/>
                </a:cubicBezTo>
                <a:cubicBezTo>
                  <a:pt x="631248" y="1396807"/>
                  <a:pt x="550997" y="1498632"/>
                  <a:pt x="501888" y="1586082"/>
                </a:cubicBezTo>
                <a:cubicBezTo>
                  <a:pt x="468350" y="1644782"/>
                  <a:pt x="450383" y="1693898"/>
                  <a:pt x="450383" y="1734628"/>
                </a:cubicBezTo>
                <a:cubicBezTo>
                  <a:pt x="450383" y="1826870"/>
                  <a:pt x="450383" y="1826870"/>
                  <a:pt x="450383" y="1826870"/>
                </a:cubicBezTo>
                <a:cubicBezTo>
                  <a:pt x="450383" y="1910726"/>
                  <a:pt x="382110" y="1977811"/>
                  <a:pt x="298265" y="1979009"/>
                </a:cubicBezTo>
                <a:lnTo>
                  <a:pt x="214421" y="1979009"/>
                </a:lnTo>
                <a:cubicBezTo>
                  <a:pt x="184476" y="1979009"/>
                  <a:pt x="160520" y="1955050"/>
                  <a:pt x="160520" y="1925102"/>
                </a:cubicBezTo>
                <a:cubicBezTo>
                  <a:pt x="160520" y="1895153"/>
                  <a:pt x="184476" y="1871194"/>
                  <a:pt x="214421" y="1871194"/>
                </a:cubicBezTo>
                <a:cubicBezTo>
                  <a:pt x="298265" y="1871194"/>
                  <a:pt x="298265" y="1871194"/>
                  <a:pt x="298265" y="1871194"/>
                </a:cubicBezTo>
                <a:cubicBezTo>
                  <a:pt x="323418" y="1871194"/>
                  <a:pt x="343781" y="1852027"/>
                  <a:pt x="343781" y="1826870"/>
                </a:cubicBezTo>
                <a:cubicBezTo>
                  <a:pt x="343781" y="1734628"/>
                  <a:pt x="343781" y="1734628"/>
                  <a:pt x="343781" y="1734628"/>
                </a:cubicBezTo>
                <a:cubicBezTo>
                  <a:pt x="343781" y="1663949"/>
                  <a:pt x="372527" y="1598062"/>
                  <a:pt x="408461" y="1533373"/>
                </a:cubicBezTo>
                <a:cubicBezTo>
                  <a:pt x="446790" y="1468684"/>
                  <a:pt x="493503" y="1402797"/>
                  <a:pt x="539019" y="1330920"/>
                </a:cubicBezTo>
                <a:cubicBezTo>
                  <a:pt x="631248" y="1188364"/>
                  <a:pt x="717488" y="1027839"/>
                  <a:pt x="718686" y="821792"/>
                </a:cubicBezTo>
                <a:cubicBezTo>
                  <a:pt x="717488" y="624131"/>
                  <a:pt x="638435" y="445637"/>
                  <a:pt x="509074" y="316258"/>
                </a:cubicBezTo>
                <a:cubicBezTo>
                  <a:pt x="379714" y="186880"/>
                  <a:pt x="201245" y="107815"/>
                  <a:pt x="3611" y="107815"/>
                </a:cubicBezTo>
                <a:lnTo>
                  <a:pt x="0" y="108177"/>
                </a:lnTo>
                <a:lnTo>
                  <a:pt x="0" y="365"/>
                </a:lnTo>
                <a:lnTo>
                  <a:pt x="36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4956175" y="963613"/>
            <a:ext cx="1002893" cy="2427522"/>
          </a:xfrm>
          <a:custGeom>
            <a:avLst/>
            <a:gdLst/>
            <a:ahLst/>
            <a:cxnLst/>
            <a:rect l="l" t="t" r="r" b="b"/>
            <a:pathLst>
              <a:path w="816867" h="1978826" extrusionOk="0">
                <a:moveTo>
                  <a:pt x="816867" y="0"/>
                </a:moveTo>
                <a:lnTo>
                  <a:pt x="816867" y="107994"/>
                </a:lnTo>
                <a:lnTo>
                  <a:pt x="677008" y="122008"/>
                </a:lnTo>
                <a:cubicBezTo>
                  <a:pt x="537878" y="150309"/>
                  <a:pt x="413234" y="219041"/>
                  <a:pt x="316214" y="316075"/>
                </a:cubicBezTo>
                <a:cubicBezTo>
                  <a:pt x="186854" y="445454"/>
                  <a:pt x="106603" y="623948"/>
                  <a:pt x="106603" y="821609"/>
                </a:cubicBezTo>
                <a:cubicBezTo>
                  <a:pt x="106603" y="972550"/>
                  <a:pt x="155712" y="1100731"/>
                  <a:pt x="219194" y="1216932"/>
                </a:cubicBezTo>
                <a:cubicBezTo>
                  <a:pt x="282676" y="1333133"/>
                  <a:pt x="360532" y="1433760"/>
                  <a:pt x="415630" y="1531992"/>
                </a:cubicBezTo>
                <a:cubicBezTo>
                  <a:pt x="452761" y="1597879"/>
                  <a:pt x="481508" y="1662568"/>
                  <a:pt x="481508" y="1734445"/>
                </a:cubicBezTo>
                <a:cubicBezTo>
                  <a:pt x="481508" y="1826687"/>
                  <a:pt x="481508" y="1826687"/>
                  <a:pt x="481508" y="1826687"/>
                </a:cubicBezTo>
                <a:cubicBezTo>
                  <a:pt x="481508" y="1851844"/>
                  <a:pt x="501870" y="1871011"/>
                  <a:pt x="525826" y="1871011"/>
                </a:cubicBezTo>
                <a:cubicBezTo>
                  <a:pt x="610868" y="1871011"/>
                  <a:pt x="610868" y="1871011"/>
                  <a:pt x="610868" y="1871011"/>
                </a:cubicBezTo>
                <a:cubicBezTo>
                  <a:pt x="640812" y="1871011"/>
                  <a:pt x="664768" y="1894970"/>
                  <a:pt x="664768" y="1924919"/>
                </a:cubicBezTo>
                <a:cubicBezTo>
                  <a:pt x="664768" y="1954867"/>
                  <a:pt x="640812" y="1978826"/>
                  <a:pt x="610868" y="1978826"/>
                </a:cubicBezTo>
                <a:cubicBezTo>
                  <a:pt x="525826" y="1978826"/>
                  <a:pt x="525826" y="1978826"/>
                  <a:pt x="525826" y="1978826"/>
                </a:cubicBezTo>
                <a:cubicBezTo>
                  <a:pt x="443179" y="1977628"/>
                  <a:pt x="374905" y="1910543"/>
                  <a:pt x="374905" y="1826687"/>
                </a:cubicBezTo>
                <a:cubicBezTo>
                  <a:pt x="374905" y="1734445"/>
                  <a:pt x="374905" y="1734445"/>
                  <a:pt x="374905" y="1734445"/>
                </a:cubicBezTo>
                <a:cubicBezTo>
                  <a:pt x="374905" y="1693715"/>
                  <a:pt x="356939" y="1643401"/>
                  <a:pt x="323401" y="1584702"/>
                </a:cubicBezTo>
                <a:cubicBezTo>
                  <a:pt x="289863" y="1526002"/>
                  <a:pt x="243150" y="1460115"/>
                  <a:pt x="195238" y="1385842"/>
                </a:cubicBezTo>
                <a:cubicBezTo>
                  <a:pt x="100614" y="1238495"/>
                  <a:pt x="0" y="1055209"/>
                  <a:pt x="0" y="821609"/>
                </a:cubicBezTo>
                <a:cubicBezTo>
                  <a:pt x="0" y="395963"/>
                  <a:pt x="323190" y="46125"/>
                  <a:pt x="736652" y="4058"/>
                </a:cubicBezTo>
                <a:lnTo>
                  <a:pt x="816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5496023" y="3484113"/>
            <a:ext cx="936427" cy="132088"/>
          </a:xfrm>
          <a:custGeom>
            <a:avLst/>
            <a:gdLst/>
            <a:ahLst/>
            <a:cxnLst/>
            <a:rect l="l" t="t" r="r" b="b"/>
            <a:pathLst>
              <a:path w="637" h="90" extrusionOk="0">
                <a:moveTo>
                  <a:pt x="637" y="45"/>
                </a:moveTo>
                <a:cubicBezTo>
                  <a:pt x="637" y="69"/>
                  <a:pt x="617" y="90"/>
                  <a:pt x="592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20" y="90"/>
                  <a:pt x="0" y="69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617" y="0"/>
                  <a:pt x="637" y="20"/>
                  <a:pt x="637" y="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5496023" y="3752714"/>
            <a:ext cx="936427" cy="130611"/>
          </a:xfrm>
          <a:custGeom>
            <a:avLst/>
            <a:gdLst/>
            <a:ahLst/>
            <a:cxnLst/>
            <a:rect l="l" t="t" r="r" b="b"/>
            <a:pathLst>
              <a:path w="637" h="89" extrusionOk="0">
                <a:moveTo>
                  <a:pt x="637" y="45"/>
                </a:moveTo>
                <a:cubicBezTo>
                  <a:pt x="637" y="69"/>
                  <a:pt x="617" y="89"/>
                  <a:pt x="592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20" y="89"/>
                  <a:pt x="0" y="69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617" y="0"/>
                  <a:pt x="637" y="20"/>
                  <a:pt x="637" y="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5611969" y="4022054"/>
            <a:ext cx="694197" cy="130611"/>
          </a:xfrm>
          <a:custGeom>
            <a:avLst/>
            <a:gdLst/>
            <a:ahLst/>
            <a:cxnLst/>
            <a:rect l="l" t="t" r="r" b="b"/>
            <a:pathLst>
              <a:path w="472" h="89" extrusionOk="0">
                <a:moveTo>
                  <a:pt x="0" y="0"/>
                </a:moveTo>
                <a:cubicBezTo>
                  <a:pt x="0" y="0"/>
                  <a:pt x="38" y="89"/>
                  <a:pt x="236" y="89"/>
                </a:cubicBezTo>
                <a:cubicBezTo>
                  <a:pt x="434" y="89"/>
                  <a:pt x="472" y="0"/>
                  <a:pt x="47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5626738" y="2372810"/>
            <a:ext cx="674996" cy="761530"/>
          </a:xfrm>
          <a:custGeom>
            <a:avLst/>
            <a:gdLst/>
            <a:ahLst/>
            <a:cxnLst/>
            <a:rect l="l" t="t" r="r" b="b"/>
            <a:pathLst>
              <a:path w="459" h="518" extrusionOk="0">
                <a:moveTo>
                  <a:pt x="229" y="369"/>
                </a:moveTo>
                <a:cubicBezTo>
                  <a:pt x="217" y="369"/>
                  <a:pt x="206" y="365"/>
                  <a:pt x="198" y="358"/>
                </a:cubicBezTo>
                <a:cubicBezTo>
                  <a:pt x="190" y="351"/>
                  <a:pt x="183" y="344"/>
                  <a:pt x="179" y="336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481"/>
                  <a:pt x="92" y="481"/>
                  <a:pt x="92" y="481"/>
                </a:cubicBezTo>
                <a:cubicBezTo>
                  <a:pt x="92" y="491"/>
                  <a:pt x="87" y="499"/>
                  <a:pt x="79" y="507"/>
                </a:cubicBezTo>
                <a:cubicBezTo>
                  <a:pt x="71" y="514"/>
                  <a:pt x="60" y="518"/>
                  <a:pt x="47" y="518"/>
                </a:cubicBezTo>
                <a:cubicBezTo>
                  <a:pt x="33" y="518"/>
                  <a:pt x="22" y="514"/>
                  <a:pt x="13" y="507"/>
                </a:cubicBezTo>
                <a:cubicBezTo>
                  <a:pt x="4" y="499"/>
                  <a:pt x="0" y="491"/>
                  <a:pt x="0" y="481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9"/>
                  <a:pt x="4" y="20"/>
                  <a:pt x="13" y="13"/>
                </a:cubicBezTo>
                <a:cubicBezTo>
                  <a:pt x="22" y="5"/>
                  <a:pt x="33" y="1"/>
                  <a:pt x="47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74" y="1"/>
                  <a:pt x="85" y="4"/>
                  <a:pt x="94" y="9"/>
                </a:cubicBezTo>
                <a:cubicBezTo>
                  <a:pt x="103" y="14"/>
                  <a:pt x="109" y="20"/>
                  <a:pt x="114" y="29"/>
                </a:cubicBezTo>
                <a:cubicBezTo>
                  <a:pt x="229" y="261"/>
                  <a:pt x="229" y="261"/>
                  <a:pt x="229" y="26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50" y="20"/>
                  <a:pt x="357" y="13"/>
                  <a:pt x="366" y="8"/>
                </a:cubicBezTo>
                <a:cubicBezTo>
                  <a:pt x="374" y="2"/>
                  <a:pt x="386" y="0"/>
                  <a:pt x="399" y="1"/>
                </a:cubicBezTo>
                <a:cubicBezTo>
                  <a:pt x="412" y="1"/>
                  <a:pt x="412" y="1"/>
                  <a:pt x="412" y="1"/>
                </a:cubicBezTo>
                <a:cubicBezTo>
                  <a:pt x="427" y="1"/>
                  <a:pt x="438" y="5"/>
                  <a:pt x="446" y="13"/>
                </a:cubicBezTo>
                <a:cubicBezTo>
                  <a:pt x="455" y="20"/>
                  <a:pt x="459" y="29"/>
                  <a:pt x="459" y="38"/>
                </a:cubicBezTo>
                <a:cubicBezTo>
                  <a:pt x="459" y="481"/>
                  <a:pt x="459" y="481"/>
                  <a:pt x="459" y="481"/>
                </a:cubicBezTo>
                <a:cubicBezTo>
                  <a:pt x="459" y="491"/>
                  <a:pt x="455" y="499"/>
                  <a:pt x="446" y="507"/>
                </a:cubicBezTo>
                <a:cubicBezTo>
                  <a:pt x="438" y="514"/>
                  <a:pt x="427" y="518"/>
                  <a:pt x="412" y="518"/>
                </a:cubicBezTo>
                <a:cubicBezTo>
                  <a:pt x="399" y="518"/>
                  <a:pt x="388" y="514"/>
                  <a:pt x="380" y="507"/>
                </a:cubicBezTo>
                <a:cubicBezTo>
                  <a:pt x="372" y="499"/>
                  <a:pt x="368" y="491"/>
                  <a:pt x="368" y="48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280" y="336"/>
                  <a:pt x="280" y="336"/>
                  <a:pt x="280" y="336"/>
                </a:cubicBezTo>
                <a:cubicBezTo>
                  <a:pt x="276" y="344"/>
                  <a:pt x="270" y="351"/>
                  <a:pt x="261" y="358"/>
                </a:cubicBezTo>
                <a:cubicBezTo>
                  <a:pt x="253" y="365"/>
                  <a:pt x="242" y="369"/>
                  <a:pt x="229" y="36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0" y="459928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31"/>
          <p:cNvGrpSpPr/>
          <p:nvPr/>
        </p:nvGrpSpPr>
        <p:grpSpPr>
          <a:xfrm rot="-8100000" flipH="1">
            <a:off x="4367832" y="287690"/>
            <a:ext cx="87314" cy="619625"/>
            <a:chOff x="8989773" y="1988575"/>
            <a:chExt cx="86435" cy="619809"/>
          </a:xfrm>
        </p:grpSpPr>
        <p:sp>
          <p:nvSpPr>
            <p:cNvPr id="211" name="Google Shape;211;p31"/>
            <p:cNvSpPr/>
            <p:nvPr/>
          </p:nvSpPr>
          <p:spPr>
            <a:xfrm>
              <a:off x="8989774" y="1988575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2" name="Google Shape;212;p31"/>
            <p:cNvCxnSpPr/>
            <p:nvPr/>
          </p:nvCxnSpPr>
          <p:spPr>
            <a:xfrm>
              <a:off x="9031323" y="2079563"/>
              <a:ext cx="0" cy="437704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3" name="Google Shape;213;p31"/>
            <p:cNvSpPr/>
            <p:nvPr/>
          </p:nvSpPr>
          <p:spPr>
            <a:xfrm>
              <a:off x="8989773" y="2522634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31"/>
          <p:cNvGrpSpPr/>
          <p:nvPr/>
        </p:nvGrpSpPr>
        <p:grpSpPr>
          <a:xfrm rot="-8100000">
            <a:off x="10429148" y="3476131"/>
            <a:ext cx="90682" cy="2376743"/>
            <a:chOff x="8986438" y="1553124"/>
            <a:chExt cx="89769" cy="2377447"/>
          </a:xfrm>
        </p:grpSpPr>
        <p:sp>
          <p:nvSpPr>
            <p:cNvPr id="215" name="Google Shape;215;p31"/>
            <p:cNvSpPr/>
            <p:nvPr/>
          </p:nvSpPr>
          <p:spPr>
            <a:xfrm>
              <a:off x="8989774" y="1553124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6" name="Google Shape;216;p31"/>
            <p:cNvCxnSpPr/>
            <p:nvPr/>
          </p:nvCxnSpPr>
          <p:spPr>
            <a:xfrm>
              <a:off x="9031323" y="1644242"/>
              <a:ext cx="0" cy="2195210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7" name="Google Shape;217;p31"/>
            <p:cNvSpPr/>
            <p:nvPr/>
          </p:nvSpPr>
          <p:spPr>
            <a:xfrm>
              <a:off x="8986438" y="3844821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31"/>
          <p:cNvGrpSpPr/>
          <p:nvPr/>
        </p:nvGrpSpPr>
        <p:grpSpPr>
          <a:xfrm rot="8100000" flipH="1">
            <a:off x="8943013" y="683343"/>
            <a:ext cx="90682" cy="2376743"/>
            <a:chOff x="8986438" y="1553124"/>
            <a:chExt cx="89769" cy="2377447"/>
          </a:xfrm>
        </p:grpSpPr>
        <p:sp>
          <p:nvSpPr>
            <p:cNvPr id="219" name="Google Shape;219;p31"/>
            <p:cNvSpPr/>
            <p:nvPr/>
          </p:nvSpPr>
          <p:spPr>
            <a:xfrm>
              <a:off x="8989774" y="1553124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" name="Google Shape;220;p31"/>
            <p:cNvCxnSpPr/>
            <p:nvPr/>
          </p:nvCxnSpPr>
          <p:spPr>
            <a:xfrm>
              <a:off x="9031323" y="1644242"/>
              <a:ext cx="0" cy="2195210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1" name="Google Shape;221;p31"/>
            <p:cNvSpPr/>
            <p:nvPr/>
          </p:nvSpPr>
          <p:spPr>
            <a:xfrm>
              <a:off x="8986438" y="3844821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31"/>
          <p:cNvGrpSpPr/>
          <p:nvPr/>
        </p:nvGrpSpPr>
        <p:grpSpPr>
          <a:xfrm rot="8100000">
            <a:off x="2841589" y="4506520"/>
            <a:ext cx="87314" cy="619625"/>
            <a:chOff x="8989773" y="1988575"/>
            <a:chExt cx="86435" cy="619809"/>
          </a:xfrm>
        </p:grpSpPr>
        <p:sp>
          <p:nvSpPr>
            <p:cNvPr id="223" name="Google Shape;223;p31"/>
            <p:cNvSpPr/>
            <p:nvPr/>
          </p:nvSpPr>
          <p:spPr>
            <a:xfrm>
              <a:off x="8989774" y="1988575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4" name="Google Shape;224;p31"/>
            <p:cNvCxnSpPr/>
            <p:nvPr/>
          </p:nvCxnSpPr>
          <p:spPr>
            <a:xfrm>
              <a:off x="9031323" y="2079563"/>
              <a:ext cx="0" cy="437704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5" name="Google Shape;225;p31"/>
            <p:cNvSpPr/>
            <p:nvPr/>
          </p:nvSpPr>
          <p:spPr>
            <a:xfrm>
              <a:off x="8989773" y="2522634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31"/>
          <p:cNvGrpSpPr/>
          <p:nvPr/>
        </p:nvGrpSpPr>
        <p:grpSpPr>
          <a:xfrm rot="-8100000">
            <a:off x="1899297" y="623749"/>
            <a:ext cx="90682" cy="2376743"/>
            <a:chOff x="8986438" y="1553124"/>
            <a:chExt cx="89769" cy="2377447"/>
          </a:xfrm>
        </p:grpSpPr>
        <p:sp>
          <p:nvSpPr>
            <p:cNvPr id="227" name="Google Shape;227;p31"/>
            <p:cNvSpPr/>
            <p:nvPr/>
          </p:nvSpPr>
          <p:spPr>
            <a:xfrm>
              <a:off x="8989774" y="1553124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8" name="Google Shape;228;p31"/>
            <p:cNvCxnSpPr/>
            <p:nvPr/>
          </p:nvCxnSpPr>
          <p:spPr>
            <a:xfrm>
              <a:off x="9031323" y="1644242"/>
              <a:ext cx="0" cy="2195210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9" name="Google Shape;229;p31"/>
            <p:cNvSpPr/>
            <p:nvPr/>
          </p:nvSpPr>
          <p:spPr>
            <a:xfrm>
              <a:off x="8986438" y="3844821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31"/>
          <p:cNvGrpSpPr/>
          <p:nvPr/>
        </p:nvGrpSpPr>
        <p:grpSpPr>
          <a:xfrm rot="8100000">
            <a:off x="10685169" y="2066224"/>
            <a:ext cx="87314" cy="619625"/>
            <a:chOff x="8989773" y="1988575"/>
            <a:chExt cx="86435" cy="619809"/>
          </a:xfrm>
        </p:grpSpPr>
        <p:sp>
          <p:nvSpPr>
            <p:cNvPr id="231" name="Google Shape;231;p31"/>
            <p:cNvSpPr/>
            <p:nvPr/>
          </p:nvSpPr>
          <p:spPr>
            <a:xfrm>
              <a:off x="8989774" y="1988575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2" name="Google Shape;232;p31"/>
            <p:cNvCxnSpPr/>
            <p:nvPr/>
          </p:nvCxnSpPr>
          <p:spPr>
            <a:xfrm>
              <a:off x="9031323" y="2079563"/>
              <a:ext cx="0" cy="437704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3" name="Google Shape;233;p31"/>
            <p:cNvSpPr/>
            <p:nvPr/>
          </p:nvSpPr>
          <p:spPr>
            <a:xfrm>
              <a:off x="8989773" y="2522634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8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8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Logo">
  <p:cSld name="5_Logo">
    <p:bg>
      <p:bgPr>
        <a:gradFill>
          <a:gsLst>
            <a:gs pos="0">
              <a:srgbClr val="2A5E9D"/>
            </a:gs>
            <a:gs pos="27000">
              <a:srgbClr val="0A1828"/>
            </a:gs>
            <a:gs pos="70000">
              <a:srgbClr val="122843"/>
            </a:gs>
            <a:gs pos="100000">
              <a:srgbClr val="224C7F"/>
            </a:gs>
          </a:gsLst>
          <a:lin ang="2700000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/>
          <p:nvPr/>
        </p:nvSpPr>
        <p:spPr>
          <a:xfrm>
            <a:off x="-3644976" y="-1777698"/>
            <a:ext cx="10273414" cy="10273414"/>
          </a:xfrm>
          <a:prstGeom prst="ellipse">
            <a:avLst/>
          </a:prstGeom>
          <a:solidFill>
            <a:srgbClr val="5291D5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-3554341" y="-1707707"/>
            <a:ext cx="10273413" cy="10273413"/>
            <a:chOff x="276794" y="-2390206"/>
            <a:chExt cx="11638412" cy="11638412"/>
          </a:xfrm>
        </p:grpSpPr>
        <p:sp>
          <p:nvSpPr>
            <p:cNvPr id="237" name="Google Shape;237;p32"/>
            <p:cNvSpPr/>
            <p:nvPr/>
          </p:nvSpPr>
          <p:spPr>
            <a:xfrm rot="2700000">
              <a:off x="2164080" y="-502920"/>
              <a:ext cx="7863840" cy="7863840"/>
            </a:xfrm>
            <a:prstGeom prst="rect">
              <a:avLst/>
            </a:prstGeom>
            <a:gradFill>
              <a:gsLst>
                <a:gs pos="0">
                  <a:srgbClr val="2A5E9D"/>
                </a:gs>
                <a:gs pos="70000">
                  <a:srgbClr val="122843"/>
                </a:gs>
                <a:gs pos="78000">
                  <a:srgbClr val="0A1828"/>
                </a:gs>
                <a:gs pos="100000">
                  <a:srgbClr val="0A1828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170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 rot="2700000">
              <a:off x="1981200" y="-685800"/>
              <a:ext cx="8229600" cy="8229600"/>
            </a:xfrm>
            <a:prstGeom prst="rect">
              <a:avLst/>
            </a:prstGeom>
            <a:noFill/>
            <a:ln w="1587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170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32"/>
          <p:cNvSpPr/>
          <p:nvPr/>
        </p:nvSpPr>
        <p:spPr>
          <a:xfrm>
            <a:off x="2126487" y="1774902"/>
            <a:ext cx="1013232" cy="2427746"/>
          </a:xfrm>
          <a:custGeom>
            <a:avLst/>
            <a:gdLst/>
            <a:ahLst/>
            <a:cxnLst/>
            <a:rect l="l" t="t" r="r" b="b"/>
            <a:pathLst>
              <a:path w="825288" h="1979009" extrusionOk="0">
                <a:moveTo>
                  <a:pt x="3611" y="0"/>
                </a:moveTo>
                <a:cubicBezTo>
                  <a:pt x="457570" y="0"/>
                  <a:pt x="825288" y="367770"/>
                  <a:pt x="825288" y="821792"/>
                </a:cubicBezTo>
                <a:cubicBezTo>
                  <a:pt x="825288" y="999088"/>
                  <a:pt x="767795" y="1147634"/>
                  <a:pt x="699521" y="1272220"/>
                </a:cubicBezTo>
                <a:cubicBezTo>
                  <a:pt x="631248" y="1396807"/>
                  <a:pt x="550997" y="1498632"/>
                  <a:pt x="501888" y="1586082"/>
                </a:cubicBezTo>
                <a:cubicBezTo>
                  <a:pt x="468350" y="1644782"/>
                  <a:pt x="450383" y="1693898"/>
                  <a:pt x="450383" y="1734628"/>
                </a:cubicBezTo>
                <a:cubicBezTo>
                  <a:pt x="450383" y="1826870"/>
                  <a:pt x="450383" y="1826870"/>
                  <a:pt x="450383" y="1826870"/>
                </a:cubicBezTo>
                <a:cubicBezTo>
                  <a:pt x="450383" y="1910726"/>
                  <a:pt x="382110" y="1977811"/>
                  <a:pt x="298265" y="1979009"/>
                </a:cubicBezTo>
                <a:lnTo>
                  <a:pt x="214421" y="1979009"/>
                </a:lnTo>
                <a:cubicBezTo>
                  <a:pt x="184476" y="1979009"/>
                  <a:pt x="160520" y="1955050"/>
                  <a:pt x="160520" y="1925102"/>
                </a:cubicBezTo>
                <a:cubicBezTo>
                  <a:pt x="160520" y="1895153"/>
                  <a:pt x="184476" y="1871194"/>
                  <a:pt x="214421" y="1871194"/>
                </a:cubicBezTo>
                <a:cubicBezTo>
                  <a:pt x="298265" y="1871194"/>
                  <a:pt x="298265" y="1871194"/>
                  <a:pt x="298265" y="1871194"/>
                </a:cubicBezTo>
                <a:cubicBezTo>
                  <a:pt x="323418" y="1871194"/>
                  <a:pt x="343781" y="1852027"/>
                  <a:pt x="343781" y="1826870"/>
                </a:cubicBezTo>
                <a:cubicBezTo>
                  <a:pt x="343781" y="1734628"/>
                  <a:pt x="343781" y="1734628"/>
                  <a:pt x="343781" y="1734628"/>
                </a:cubicBezTo>
                <a:cubicBezTo>
                  <a:pt x="343781" y="1663949"/>
                  <a:pt x="372527" y="1598062"/>
                  <a:pt x="408461" y="1533373"/>
                </a:cubicBezTo>
                <a:cubicBezTo>
                  <a:pt x="446790" y="1468684"/>
                  <a:pt x="493503" y="1402797"/>
                  <a:pt x="539019" y="1330920"/>
                </a:cubicBezTo>
                <a:cubicBezTo>
                  <a:pt x="631248" y="1188364"/>
                  <a:pt x="717488" y="1027839"/>
                  <a:pt x="718686" y="821792"/>
                </a:cubicBezTo>
                <a:cubicBezTo>
                  <a:pt x="717488" y="624131"/>
                  <a:pt x="638435" y="445637"/>
                  <a:pt x="509074" y="316258"/>
                </a:cubicBezTo>
                <a:cubicBezTo>
                  <a:pt x="379714" y="186880"/>
                  <a:pt x="201245" y="107815"/>
                  <a:pt x="3611" y="107815"/>
                </a:cubicBezTo>
                <a:lnTo>
                  <a:pt x="0" y="108177"/>
                </a:lnTo>
                <a:lnTo>
                  <a:pt x="0" y="365"/>
                </a:lnTo>
                <a:lnTo>
                  <a:pt x="36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1123594" y="1775126"/>
            <a:ext cx="1002893" cy="2427522"/>
          </a:xfrm>
          <a:custGeom>
            <a:avLst/>
            <a:gdLst/>
            <a:ahLst/>
            <a:cxnLst/>
            <a:rect l="l" t="t" r="r" b="b"/>
            <a:pathLst>
              <a:path w="816867" h="1978826" extrusionOk="0">
                <a:moveTo>
                  <a:pt x="816867" y="0"/>
                </a:moveTo>
                <a:lnTo>
                  <a:pt x="816867" y="107994"/>
                </a:lnTo>
                <a:lnTo>
                  <a:pt x="677008" y="122008"/>
                </a:lnTo>
                <a:cubicBezTo>
                  <a:pt x="537878" y="150309"/>
                  <a:pt x="413234" y="219041"/>
                  <a:pt x="316214" y="316075"/>
                </a:cubicBezTo>
                <a:cubicBezTo>
                  <a:pt x="186854" y="445454"/>
                  <a:pt x="106603" y="623948"/>
                  <a:pt x="106603" y="821609"/>
                </a:cubicBezTo>
                <a:cubicBezTo>
                  <a:pt x="106603" y="972550"/>
                  <a:pt x="155712" y="1100731"/>
                  <a:pt x="219194" y="1216932"/>
                </a:cubicBezTo>
                <a:cubicBezTo>
                  <a:pt x="282676" y="1333133"/>
                  <a:pt x="360532" y="1433760"/>
                  <a:pt x="415630" y="1531992"/>
                </a:cubicBezTo>
                <a:cubicBezTo>
                  <a:pt x="452761" y="1597879"/>
                  <a:pt x="481508" y="1662568"/>
                  <a:pt x="481508" y="1734445"/>
                </a:cubicBezTo>
                <a:cubicBezTo>
                  <a:pt x="481508" y="1826687"/>
                  <a:pt x="481508" y="1826687"/>
                  <a:pt x="481508" y="1826687"/>
                </a:cubicBezTo>
                <a:cubicBezTo>
                  <a:pt x="481508" y="1851844"/>
                  <a:pt x="501870" y="1871011"/>
                  <a:pt x="525826" y="1871011"/>
                </a:cubicBezTo>
                <a:cubicBezTo>
                  <a:pt x="610868" y="1871011"/>
                  <a:pt x="610868" y="1871011"/>
                  <a:pt x="610868" y="1871011"/>
                </a:cubicBezTo>
                <a:cubicBezTo>
                  <a:pt x="640812" y="1871011"/>
                  <a:pt x="664768" y="1894970"/>
                  <a:pt x="664768" y="1924919"/>
                </a:cubicBezTo>
                <a:cubicBezTo>
                  <a:pt x="664768" y="1954867"/>
                  <a:pt x="640812" y="1978826"/>
                  <a:pt x="610868" y="1978826"/>
                </a:cubicBezTo>
                <a:cubicBezTo>
                  <a:pt x="525826" y="1978826"/>
                  <a:pt x="525826" y="1978826"/>
                  <a:pt x="525826" y="1978826"/>
                </a:cubicBezTo>
                <a:cubicBezTo>
                  <a:pt x="443179" y="1977628"/>
                  <a:pt x="374905" y="1910543"/>
                  <a:pt x="374905" y="1826687"/>
                </a:cubicBezTo>
                <a:cubicBezTo>
                  <a:pt x="374905" y="1734445"/>
                  <a:pt x="374905" y="1734445"/>
                  <a:pt x="374905" y="1734445"/>
                </a:cubicBezTo>
                <a:cubicBezTo>
                  <a:pt x="374905" y="1693715"/>
                  <a:pt x="356939" y="1643401"/>
                  <a:pt x="323401" y="1584702"/>
                </a:cubicBezTo>
                <a:cubicBezTo>
                  <a:pt x="289863" y="1526002"/>
                  <a:pt x="243150" y="1460115"/>
                  <a:pt x="195238" y="1385842"/>
                </a:cubicBezTo>
                <a:cubicBezTo>
                  <a:pt x="100614" y="1238495"/>
                  <a:pt x="0" y="1055209"/>
                  <a:pt x="0" y="821609"/>
                </a:cubicBezTo>
                <a:cubicBezTo>
                  <a:pt x="0" y="395963"/>
                  <a:pt x="323190" y="46125"/>
                  <a:pt x="736652" y="4058"/>
                </a:cubicBezTo>
                <a:lnTo>
                  <a:pt x="816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1663442" y="4295626"/>
            <a:ext cx="936427" cy="132088"/>
          </a:xfrm>
          <a:custGeom>
            <a:avLst/>
            <a:gdLst/>
            <a:ahLst/>
            <a:cxnLst/>
            <a:rect l="l" t="t" r="r" b="b"/>
            <a:pathLst>
              <a:path w="637" h="90" extrusionOk="0">
                <a:moveTo>
                  <a:pt x="637" y="45"/>
                </a:moveTo>
                <a:cubicBezTo>
                  <a:pt x="637" y="69"/>
                  <a:pt x="617" y="90"/>
                  <a:pt x="592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20" y="90"/>
                  <a:pt x="0" y="69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617" y="0"/>
                  <a:pt x="637" y="20"/>
                  <a:pt x="637" y="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1663442" y="4564227"/>
            <a:ext cx="936427" cy="130611"/>
          </a:xfrm>
          <a:custGeom>
            <a:avLst/>
            <a:gdLst/>
            <a:ahLst/>
            <a:cxnLst/>
            <a:rect l="l" t="t" r="r" b="b"/>
            <a:pathLst>
              <a:path w="637" h="89" extrusionOk="0">
                <a:moveTo>
                  <a:pt x="637" y="45"/>
                </a:moveTo>
                <a:cubicBezTo>
                  <a:pt x="637" y="69"/>
                  <a:pt x="617" y="89"/>
                  <a:pt x="592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20" y="89"/>
                  <a:pt x="0" y="69"/>
                  <a:pt x="0" y="45"/>
                </a:cubicBezTo>
                <a:cubicBezTo>
                  <a:pt x="0" y="20"/>
                  <a:pt x="20" y="0"/>
                  <a:pt x="44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617" y="0"/>
                  <a:pt x="637" y="20"/>
                  <a:pt x="637" y="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1779388" y="4833567"/>
            <a:ext cx="694197" cy="130611"/>
          </a:xfrm>
          <a:custGeom>
            <a:avLst/>
            <a:gdLst/>
            <a:ahLst/>
            <a:cxnLst/>
            <a:rect l="l" t="t" r="r" b="b"/>
            <a:pathLst>
              <a:path w="472" h="89" extrusionOk="0">
                <a:moveTo>
                  <a:pt x="0" y="0"/>
                </a:moveTo>
                <a:cubicBezTo>
                  <a:pt x="0" y="0"/>
                  <a:pt x="38" y="89"/>
                  <a:pt x="236" y="89"/>
                </a:cubicBezTo>
                <a:cubicBezTo>
                  <a:pt x="434" y="89"/>
                  <a:pt x="472" y="0"/>
                  <a:pt x="47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1794157" y="3184323"/>
            <a:ext cx="674996" cy="761530"/>
          </a:xfrm>
          <a:custGeom>
            <a:avLst/>
            <a:gdLst/>
            <a:ahLst/>
            <a:cxnLst/>
            <a:rect l="l" t="t" r="r" b="b"/>
            <a:pathLst>
              <a:path w="459" h="518" extrusionOk="0">
                <a:moveTo>
                  <a:pt x="229" y="369"/>
                </a:moveTo>
                <a:cubicBezTo>
                  <a:pt x="217" y="369"/>
                  <a:pt x="206" y="365"/>
                  <a:pt x="198" y="358"/>
                </a:cubicBezTo>
                <a:cubicBezTo>
                  <a:pt x="190" y="351"/>
                  <a:pt x="183" y="344"/>
                  <a:pt x="179" y="336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481"/>
                  <a:pt x="92" y="481"/>
                  <a:pt x="92" y="481"/>
                </a:cubicBezTo>
                <a:cubicBezTo>
                  <a:pt x="92" y="491"/>
                  <a:pt x="87" y="499"/>
                  <a:pt x="79" y="507"/>
                </a:cubicBezTo>
                <a:cubicBezTo>
                  <a:pt x="71" y="514"/>
                  <a:pt x="60" y="518"/>
                  <a:pt x="47" y="518"/>
                </a:cubicBezTo>
                <a:cubicBezTo>
                  <a:pt x="33" y="518"/>
                  <a:pt x="22" y="514"/>
                  <a:pt x="13" y="507"/>
                </a:cubicBezTo>
                <a:cubicBezTo>
                  <a:pt x="4" y="499"/>
                  <a:pt x="0" y="491"/>
                  <a:pt x="0" y="481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9"/>
                  <a:pt x="4" y="20"/>
                  <a:pt x="13" y="13"/>
                </a:cubicBezTo>
                <a:cubicBezTo>
                  <a:pt x="22" y="5"/>
                  <a:pt x="33" y="1"/>
                  <a:pt x="47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74" y="1"/>
                  <a:pt x="85" y="4"/>
                  <a:pt x="94" y="9"/>
                </a:cubicBezTo>
                <a:cubicBezTo>
                  <a:pt x="103" y="14"/>
                  <a:pt x="109" y="20"/>
                  <a:pt x="114" y="29"/>
                </a:cubicBezTo>
                <a:cubicBezTo>
                  <a:pt x="229" y="261"/>
                  <a:pt x="229" y="261"/>
                  <a:pt x="229" y="26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50" y="20"/>
                  <a:pt x="357" y="13"/>
                  <a:pt x="366" y="8"/>
                </a:cubicBezTo>
                <a:cubicBezTo>
                  <a:pt x="374" y="2"/>
                  <a:pt x="386" y="0"/>
                  <a:pt x="399" y="1"/>
                </a:cubicBezTo>
                <a:cubicBezTo>
                  <a:pt x="412" y="1"/>
                  <a:pt x="412" y="1"/>
                  <a:pt x="412" y="1"/>
                </a:cubicBezTo>
                <a:cubicBezTo>
                  <a:pt x="427" y="1"/>
                  <a:pt x="438" y="5"/>
                  <a:pt x="446" y="13"/>
                </a:cubicBezTo>
                <a:cubicBezTo>
                  <a:pt x="455" y="20"/>
                  <a:pt x="459" y="29"/>
                  <a:pt x="459" y="38"/>
                </a:cubicBezTo>
                <a:cubicBezTo>
                  <a:pt x="459" y="481"/>
                  <a:pt x="459" y="481"/>
                  <a:pt x="459" y="481"/>
                </a:cubicBezTo>
                <a:cubicBezTo>
                  <a:pt x="459" y="491"/>
                  <a:pt x="455" y="499"/>
                  <a:pt x="446" y="507"/>
                </a:cubicBezTo>
                <a:cubicBezTo>
                  <a:pt x="438" y="514"/>
                  <a:pt x="427" y="518"/>
                  <a:pt x="412" y="518"/>
                </a:cubicBezTo>
                <a:cubicBezTo>
                  <a:pt x="399" y="518"/>
                  <a:pt x="388" y="514"/>
                  <a:pt x="380" y="507"/>
                </a:cubicBezTo>
                <a:cubicBezTo>
                  <a:pt x="372" y="499"/>
                  <a:pt x="368" y="491"/>
                  <a:pt x="368" y="48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280" y="336"/>
                  <a:pt x="280" y="336"/>
                  <a:pt x="280" y="336"/>
                </a:cubicBezTo>
                <a:cubicBezTo>
                  <a:pt x="276" y="344"/>
                  <a:pt x="270" y="351"/>
                  <a:pt x="261" y="358"/>
                </a:cubicBezTo>
                <a:cubicBezTo>
                  <a:pt x="253" y="365"/>
                  <a:pt x="242" y="369"/>
                  <a:pt x="229" y="36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32"/>
          <p:cNvGrpSpPr/>
          <p:nvPr/>
        </p:nvGrpSpPr>
        <p:grpSpPr>
          <a:xfrm rot="-8100000">
            <a:off x="5915513" y="3476131"/>
            <a:ext cx="90682" cy="2376743"/>
            <a:chOff x="8986438" y="1553124"/>
            <a:chExt cx="89769" cy="2377447"/>
          </a:xfrm>
        </p:grpSpPr>
        <p:sp>
          <p:nvSpPr>
            <p:cNvPr id="246" name="Google Shape;246;p32"/>
            <p:cNvSpPr/>
            <p:nvPr/>
          </p:nvSpPr>
          <p:spPr>
            <a:xfrm>
              <a:off x="8989774" y="1553124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7" name="Google Shape;247;p32"/>
            <p:cNvCxnSpPr/>
            <p:nvPr/>
          </p:nvCxnSpPr>
          <p:spPr>
            <a:xfrm>
              <a:off x="9031323" y="1644242"/>
              <a:ext cx="0" cy="2195210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8" name="Google Shape;248;p32"/>
            <p:cNvSpPr/>
            <p:nvPr/>
          </p:nvSpPr>
          <p:spPr>
            <a:xfrm>
              <a:off x="8986438" y="3844821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32"/>
          <p:cNvGrpSpPr/>
          <p:nvPr/>
        </p:nvGrpSpPr>
        <p:grpSpPr>
          <a:xfrm rot="8100000" flipH="1">
            <a:off x="5220862" y="374284"/>
            <a:ext cx="90682" cy="2376743"/>
            <a:chOff x="8986438" y="1553124"/>
            <a:chExt cx="89769" cy="2377447"/>
          </a:xfrm>
        </p:grpSpPr>
        <p:sp>
          <p:nvSpPr>
            <p:cNvPr id="250" name="Google Shape;250;p32"/>
            <p:cNvSpPr/>
            <p:nvPr/>
          </p:nvSpPr>
          <p:spPr>
            <a:xfrm>
              <a:off x="8989774" y="1553124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1" name="Google Shape;251;p32"/>
            <p:cNvCxnSpPr/>
            <p:nvPr/>
          </p:nvCxnSpPr>
          <p:spPr>
            <a:xfrm>
              <a:off x="9031323" y="1644242"/>
              <a:ext cx="0" cy="2195210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2" name="Google Shape;252;p32"/>
            <p:cNvSpPr/>
            <p:nvPr/>
          </p:nvSpPr>
          <p:spPr>
            <a:xfrm>
              <a:off x="8986438" y="3844821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32"/>
          <p:cNvGrpSpPr/>
          <p:nvPr/>
        </p:nvGrpSpPr>
        <p:grpSpPr>
          <a:xfrm rot="8100000">
            <a:off x="3282389" y="394284"/>
            <a:ext cx="87314" cy="619625"/>
            <a:chOff x="8989773" y="1988575"/>
            <a:chExt cx="86435" cy="619809"/>
          </a:xfrm>
        </p:grpSpPr>
        <p:sp>
          <p:nvSpPr>
            <p:cNvPr id="254" name="Google Shape;254;p32"/>
            <p:cNvSpPr/>
            <p:nvPr/>
          </p:nvSpPr>
          <p:spPr>
            <a:xfrm>
              <a:off x="8989774" y="1988575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5" name="Google Shape;255;p32"/>
            <p:cNvCxnSpPr/>
            <p:nvPr/>
          </p:nvCxnSpPr>
          <p:spPr>
            <a:xfrm>
              <a:off x="9031323" y="2079563"/>
              <a:ext cx="0" cy="437704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6" name="Google Shape;256;p32"/>
            <p:cNvSpPr/>
            <p:nvPr/>
          </p:nvSpPr>
          <p:spPr>
            <a:xfrm>
              <a:off x="8989773" y="2522634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32"/>
          <p:cNvGrpSpPr/>
          <p:nvPr/>
        </p:nvGrpSpPr>
        <p:grpSpPr>
          <a:xfrm rot="-8100000" flipH="1">
            <a:off x="3558694" y="5474615"/>
            <a:ext cx="87314" cy="619625"/>
            <a:chOff x="8989773" y="1988575"/>
            <a:chExt cx="86435" cy="619809"/>
          </a:xfrm>
        </p:grpSpPr>
        <p:sp>
          <p:nvSpPr>
            <p:cNvPr id="258" name="Google Shape;258;p32"/>
            <p:cNvSpPr/>
            <p:nvPr/>
          </p:nvSpPr>
          <p:spPr>
            <a:xfrm>
              <a:off x="8989774" y="1988575"/>
              <a:ext cx="86433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9" name="Google Shape;259;p32"/>
            <p:cNvCxnSpPr/>
            <p:nvPr/>
          </p:nvCxnSpPr>
          <p:spPr>
            <a:xfrm>
              <a:off x="9031323" y="2079563"/>
              <a:ext cx="0" cy="437704"/>
            </a:xfrm>
            <a:prstGeom prst="straightConnector1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0" name="Google Shape;260;p32"/>
            <p:cNvSpPr/>
            <p:nvPr/>
          </p:nvSpPr>
          <p:spPr>
            <a:xfrm>
              <a:off x="8989773" y="2522634"/>
              <a:ext cx="86434" cy="85750"/>
            </a:xfrm>
            <a:prstGeom prst="ellipse">
              <a:avLst/>
            </a:prstGeom>
            <a:noFill/>
            <a:ln w="12700" cap="flat" cmpd="sng">
              <a:solidFill>
                <a:srgbClr val="22A5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7338312" y="0"/>
            <a:ext cx="440711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Logo">
  <p:cSld name="2_Logo">
    <p:bg>
      <p:bgPr>
        <a:solidFill>
          <a:schemeClr val="accen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3"/>
          <p:cNvGrpSpPr/>
          <p:nvPr/>
        </p:nvGrpSpPr>
        <p:grpSpPr>
          <a:xfrm>
            <a:off x="5033049" y="1153487"/>
            <a:ext cx="2189486" cy="3466287"/>
            <a:chOff x="5274923" y="2129110"/>
            <a:chExt cx="1642155" cy="2599780"/>
          </a:xfrm>
        </p:grpSpPr>
        <p:sp>
          <p:nvSpPr>
            <p:cNvPr id="264" name="Google Shape;264;p33"/>
            <p:cNvSpPr/>
            <p:nvPr/>
          </p:nvSpPr>
          <p:spPr>
            <a:xfrm>
              <a:off x="6091790" y="2129110"/>
              <a:ext cx="825288" cy="1979009"/>
            </a:xfrm>
            <a:custGeom>
              <a:avLst/>
              <a:gdLst/>
              <a:ahLst/>
              <a:cxnLst/>
              <a:rect l="l" t="t" r="r" b="b"/>
              <a:pathLst>
                <a:path w="825288" h="1979009" extrusionOk="0">
                  <a:moveTo>
                    <a:pt x="3611" y="0"/>
                  </a:moveTo>
                  <a:cubicBezTo>
                    <a:pt x="457570" y="0"/>
                    <a:pt x="825288" y="367770"/>
                    <a:pt x="825288" y="821792"/>
                  </a:cubicBezTo>
                  <a:cubicBezTo>
                    <a:pt x="825288" y="999088"/>
                    <a:pt x="767795" y="1147634"/>
                    <a:pt x="699521" y="1272220"/>
                  </a:cubicBezTo>
                  <a:cubicBezTo>
                    <a:pt x="631248" y="1396807"/>
                    <a:pt x="550997" y="1498632"/>
                    <a:pt x="501888" y="1586082"/>
                  </a:cubicBezTo>
                  <a:cubicBezTo>
                    <a:pt x="468350" y="1644782"/>
                    <a:pt x="450383" y="1693898"/>
                    <a:pt x="450383" y="1734628"/>
                  </a:cubicBezTo>
                  <a:cubicBezTo>
                    <a:pt x="450383" y="1826870"/>
                    <a:pt x="450383" y="1826870"/>
                    <a:pt x="450383" y="1826870"/>
                  </a:cubicBezTo>
                  <a:cubicBezTo>
                    <a:pt x="450383" y="1910726"/>
                    <a:pt x="382110" y="1977811"/>
                    <a:pt x="298265" y="1979009"/>
                  </a:cubicBezTo>
                  <a:lnTo>
                    <a:pt x="214421" y="1979009"/>
                  </a:lnTo>
                  <a:cubicBezTo>
                    <a:pt x="184476" y="1979009"/>
                    <a:pt x="160520" y="1955050"/>
                    <a:pt x="160520" y="1925102"/>
                  </a:cubicBezTo>
                  <a:cubicBezTo>
                    <a:pt x="160520" y="1895153"/>
                    <a:pt x="184476" y="1871194"/>
                    <a:pt x="214421" y="1871194"/>
                  </a:cubicBezTo>
                  <a:cubicBezTo>
                    <a:pt x="298265" y="1871194"/>
                    <a:pt x="298265" y="1871194"/>
                    <a:pt x="298265" y="1871194"/>
                  </a:cubicBezTo>
                  <a:cubicBezTo>
                    <a:pt x="323418" y="1871194"/>
                    <a:pt x="343781" y="1852027"/>
                    <a:pt x="343781" y="1826870"/>
                  </a:cubicBezTo>
                  <a:cubicBezTo>
                    <a:pt x="343781" y="1734628"/>
                    <a:pt x="343781" y="1734628"/>
                    <a:pt x="343781" y="1734628"/>
                  </a:cubicBezTo>
                  <a:cubicBezTo>
                    <a:pt x="343781" y="1663949"/>
                    <a:pt x="372527" y="1598062"/>
                    <a:pt x="408461" y="1533373"/>
                  </a:cubicBezTo>
                  <a:cubicBezTo>
                    <a:pt x="446790" y="1468684"/>
                    <a:pt x="493503" y="1402797"/>
                    <a:pt x="539019" y="1330920"/>
                  </a:cubicBezTo>
                  <a:cubicBezTo>
                    <a:pt x="631248" y="1188364"/>
                    <a:pt x="717488" y="1027839"/>
                    <a:pt x="718686" y="821792"/>
                  </a:cubicBezTo>
                  <a:cubicBezTo>
                    <a:pt x="717488" y="624131"/>
                    <a:pt x="638435" y="445637"/>
                    <a:pt x="509074" y="316258"/>
                  </a:cubicBezTo>
                  <a:cubicBezTo>
                    <a:pt x="379714" y="186880"/>
                    <a:pt x="201245" y="107815"/>
                    <a:pt x="3611" y="107815"/>
                  </a:cubicBezTo>
                  <a:lnTo>
                    <a:pt x="0" y="108177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5274923" y="2129293"/>
              <a:ext cx="816867" cy="1978826"/>
            </a:xfrm>
            <a:custGeom>
              <a:avLst/>
              <a:gdLst/>
              <a:ahLst/>
              <a:cxnLst/>
              <a:rect l="l" t="t" r="r" b="b"/>
              <a:pathLst>
                <a:path w="816867" h="1978826" extrusionOk="0">
                  <a:moveTo>
                    <a:pt x="816867" y="0"/>
                  </a:moveTo>
                  <a:lnTo>
                    <a:pt x="816867" y="107994"/>
                  </a:lnTo>
                  <a:lnTo>
                    <a:pt x="677008" y="122008"/>
                  </a:lnTo>
                  <a:cubicBezTo>
                    <a:pt x="537878" y="150309"/>
                    <a:pt x="413234" y="219041"/>
                    <a:pt x="316214" y="316075"/>
                  </a:cubicBezTo>
                  <a:cubicBezTo>
                    <a:pt x="186854" y="445454"/>
                    <a:pt x="106603" y="623948"/>
                    <a:pt x="106603" y="821609"/>
                  </a:cubicBezTo>
                  <a:cubicBezTo>
                    <a:pt x="106603" y="972550"/>
                    <a:pt x="155712" y="1100731"/>
                    <a:pt x="219194" y="1216932"/>
                  </a:cubicBezTo>
                  <a:cubicBezTo>
                    <a:pt x="282676" y="1333133"/>
                    <a:pt x="360532" y="1433760"/>
                    <a:pt x="415630" y="1531992"/>
                  </a:cubicBezTo>
                  <a:cubicBezTo>
                    <a:pt x="452761" y="1597879"/>
                    <a:pt x="481508" y="1662568"/>
                    <a:pt x="481508" y="1734445"/>
                  </a:cubicBezTo>
                  <a:cubicBezTo>
                    <a:pt x="481508" y="1826687"/>
                    <a:pt x="481508" y="1826687"/>
                    <a:pt x="481508" y="1826687"/>
                  </a:cubicBezTo>
                  <a:cubicBezTo>
                    <a:pt x="481508" y="1851844"/>
                    <a:pt x="501870" y="1871011"/>
                    <a:pt x="525826" y="1871011"/>
                  </a:cubicBezTo>
                  <a:cubicBezTo>
                    <a:pt x="610868" y="1871011"/>
                    <a:pt x="610868" y="1871011"/>
                    <a:pt x="610868" y="1871011"/>
                  </a:cubicBezTo>
                  <a:cubicBezTo>
                    <a:pt x="640812" y="1871011"/>
                    <a:pt x="664768" y="1894970"/>
                    <a:pt x="664768" y="1924919"/>
                  </a:cubicBezTo>
                  <a:cubicBezTo>
                    <a:pt x="664768" y="1954867"/>
                    <a:pt x="640812" y="1978826"/>
                    <a:pt x="610868" y="1978826"/>
                  </a:cubicBezTo>
                  <a:cubicBezTo>
                    <a:pt x="525826" y="1978826"/>
                    <a:pt x="525826" y="1978826"/>
                    <a:pt x="525826" y="1978826"/>
                  </a:cubicBezTo>
                  <a:cubicBezTo>
                    <a:pt x="443179" y="1977628"/>
                    <a:pt x="374905" y="1910543"/>
                    <a:pt x="374905" y="1826687"/>
                  </a:cubicBezTo>
                  <a:cubicBezTo>
                    <a:pt x="374905" y="1734445"/>
                    <a:pt x="374905" y="1734445"/>
                    <a:pt x="374905" y="1734445"/>
                  </a:cubicBezTo>
                  <a:cubicBezTo>
                    <a:pt x="374905" y="1693715"/>
                    <a:pt x="356939" y="1643401"/>
                    <a:pt x="323401" y="1584702"/>
                  </a:cubicBezTo>
                  <a:cubicBezTo>
                    <a:pt x="289863" y="1526002"/>
                    <a:pt x="243150" y="1460115"/>
                    <a:pt x="195238" y="1385842"/>
                  </a:cubicBezTo>
                  <a:cubicBezTo>
                    <a:pt x="100614" y="1238495"/>
                    <a:pt x="0" y="1055209"/>
                    <a:pt x="0" y="821609"/>
                  </a:cubicBezTo>
                  <a:cubicBezTo>
                    <a:pt x="0" y="395963"/>
                    <a:pt x="323190" y="46125"/>
                    <a:pt x="736652" y="40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5714635" y="4183911"/>
              <a:ext cx="762730" cy="107673"/>
            </a:xfrm>
            <a:custGeom>
              <a:avLst/>
              <a:gdLst/>
              <a:ahLst/>
              <a:cxnLst/>
              <a:rect l="l" t="t" r="r" b="b"/>
              <a:pathLst>
                <a:path w="637" h="90" extrusionOk="0">
                  <a:moveTo>
                    <a:pt x="637" y="45"/>
                  </a:moveTo>
                  <a:cubicBezTo>
                    <a:pt x="637" y="69"/>
                    <a:pt x="617" y="90"/>
                    <a:pt x="592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20" y="90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5714635" y="4402865"/>
              <a:ext cx="762730" cy="106469"/>
            </a:xfrm>
            <a:custGeom>
              <a:avLst/>
              <a:gdLst/>
              <a:ahLst/>
              <a:cxnLst/>
              <a:rect l="l" t="t" r="r" b="b"/>
              <a:pathLst>
                <a:path w="637" h="89" extrusionOk="0">
                  <a:moveTo>
                    <a:pt x="637" y="45"/>
                  </a:moveTo>
                  <a:cubicBezTo>
                    <a:pt x="637" y="69"/>
                    <a:pt x="617" y="89"/>
                    <a:pt x="592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5809074" y="4622421"/>
              <a:ext cx="565431" cy="106469"/>
            </a:xfrm>
            <a:custGeom>
              <a:avLst/>
              <a:gdLst/>
              <a:ahLst/>
              <a:cxnLst/>
              <a:rect l="l" t="t" r="r" b="b"/>
              <a:pathLst>
                <a:path w="472" h="89" extrusionOk="0">
                  <a:moveTo>
                    <a:pt x="0" y="0"/>
                  </a:moveTo>
                  <a:cubicBezTo>
                    <a:pt x="0" y="0"/>
                    <a:pt x="38" y="89"/>
                    <a:pt x="236" y="89"/>
                  </a:cubicBezTo>
                  <a:cubicBezTo>
                    <a:pt x="434" y="89"/>
                    <a:pt x="472" y="0"/>
                    <a:pt x="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5821104" y="3278018"/>
              <a:ext cx="549791" cy="620771"/>
            </a:xfrm>
            <a:custGeom>
              <a:avLst/>
              <a:gdLst/>
              <a:ahLst/>
              <a:cxnLst/>
              <a:rect l="l" t="t" r="r" b="b"/>
              <a:pathLst>
                <a:path w="459" h="518" extrusionOk="0">
                  <a:moveTo>
                    <a:pt x="229" y="369"/>
                  </a:moveTo>
                  <a:cubicBezTo>
                    <a:pt x="217" y="369"/>
                    <a:pt x="206" y="365"/>
                    <a:pt x="198" y="358"/>
                  </a:cubicBezTo>
                  <a:cubicBezTo>
                    <a:pt x="190" y="351"/>
                    <a:pt x="183" y="344"/>
                    <a:pt x="179" y="336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91"/>
                    <a:pt x="87" y="499"/>
                    <a:pt x="79" y="507"/>
                  </a:cubicBezTo>
                  <a:cubicBezTo>
                    <a:pt x="71" y="514"/>
                    <a:pt x="60" y="518"/>
                    <a:pt x="47" y="518"/>
                  </a:cubicBezTo>
                  <a:cubicBezTo>
                    <a:pt x="33" y="518"/>
                    <a:pt x="22" y="514"/>
                    <a:pt x="13" y="507"/>
                  </a:cubicBezTo>
                  <a:cubicBezTo>
                    <a:pt x="4" y="499"/>
                    <a:pt x="0" y="491"/>
                    <a:pt x="0" y="48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9"/>
                    <a:pt x="4" y="20"/>
                    <a:pt x="13" y="13"/>
                  </a:cubicBezTo>
                  <a:cubicBezTo>
                    <a:pt x="22" y="5"/>
                    <a:pt x="33" y="1"/>
                    <a:pt x="47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74" y="1"/>
                    <a:pt x="85" y="4"/>
                    <a:pt x="94" y="9"/>
                  </a:cubicBezTo>
                  <a:cubicBezTo>
                    <a:pt x="103" y="14"/>
                    <a:pt x="109" y="20"/>
                    <a:pt x="114" y="29"/>
                  </a:cubicBezTo>
                  <a:cubicBezTo>
                    <a:pt x="229" y="261"/>
                    <a:pt x="229" y="261"/>
                    <a:pt x="229" y="26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50" y="20"/>
                    <a:pt x="357" y="13"/>
                    <a:pt x="366" y="8"/>
                  </a:cubicBezTo>
                  <a:cubicBezTo>
                    <a:pt x="374" y="2"/>
                    <a:pt x="386" y="0"/>
                    <a:pt x="399" y="1"/>
                  </a:cubicBezTo>
                  <a:cubicBezTo>
                    <a:pt x="412" y="1"/>
                    <a:pt x="412" y="1"/>
                    <a:pt x="412" y="1"/>
                  </a:cubicBezTo>
                  <a:cubicBezTo>
                    <a:pt x="427" y="1"/>
                    <a:pt x="438" y="5"/>
                    <a:pt x="446" y="13"/>
                  </a:cubicBezTo>
                  <a:cubicBezTo>
                    <a:pt x="455" y="20"/>
                    <a:pt x="459" y="29"/>
                    <a:pt x="459" y="38"/>
                  </a:cubicBezTo>
                  <a:cubicBezTo>
                    <a:pt x="459" y="481"/>
                    <a:pt x="459" y="481"/>
                    <a:pt x="459" y="481"/>
                  </a:cubicBezTo>
                  <a:cubicBezTo>
                    <a:pt x="459" y="491"/>
                    <a:pt x="455" y="499"/>
                    <a:pt x="446" y="507"/>
                  </a:cubicBezTo>
                  <a:cubicBezTo>
                    <a:pt x="438" y="514"/>
                    <a:pt x="427" y="518"/>
                    <a:pt x="412" y="518"/>
                  </a:cubicBezTo>
                  <a:cubicBezTo>
                    <a:pt x="399" y="518"/>
                    <a:pt x="388" y="514"/>
                    <a:pt x="380" y="507"/>
                  </a:cubicBezTo>
                  <a:cubicBezTo>
                    <a:pt x="372" y="499"/>
                    <a:pt x="368" y="491"/>
                    <a:pt x="368" y="481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280" y="336"/>
                    <a:pt x="280" y="336"/>
                    <a:pt x="280" y="336"/>
                  </a:cubicBezTo>
                  <a:cubicBezTo>
                    <a:pt x="276" y="344"/>
                    <a:pt x="270" y="351"/>
                    <a:pt x="261" y="358"/>
                  </a:cubicBezTo>
                  <a:cubicBezTo>
                    <a:pt x="253" y="365"/>
                    <a:pt x="242" y="369"/>
                    <a:pt x="229" y="3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Style">
  <p:cSld name="Quote Style">
    <p:bg>
      <p:bgPr>
        <a:gradFill>
          <a:gsLst>
            <a:gs pos="0">
              <a:srgbClr val="2A5E9D"/>
            </a:gs>
            <a:gs pos="70000">
              <a:srgbClr val="122843"/>
            </a:gs>
            <a:gs pos="78000">
              <a:srgbClr val="0A1828"/>
            </a:gs>
            <a:gs pos="98000">
              <a:srgbClr val="0A1828"/>
            </a:gs>
            <a:gs pos="100000">
              <a:srgbClr val="0A1828"/>
            </a:gs>
          </a:gsLst>
          <a:lin ang="5400000" scaled="0"/>
        </a:gra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83" r="24616"/>
          <a:stretch/>
        </p:blipFill>
        <p:spPr>
          <a:xfrm>
            <a:off x="8458201" y="-1"/>
            <a:ext cx="3733799" cy="642351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388020" y="1709739"/>
            <a:ext cx="9481193" cy="236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435645" y="4105275"/>
            <a:ext cx="9420961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/>
          <p:nvPr/>
        </p:nvSpPr>
        <p:spPr>
          <a:xfrm>
            <a:off x="0" y="0"/>
            <a:ext cx="4749039" cy="6858000"/>
          </a:xfrm>
          <a:custGeom>
            <a:avLst/>
            <a:gdLst/>
            <a:ahLst/>
            <a:cxnLst/>
            <a:rect l="l" t="t" r="r" b="b"/>
            <a:pathLst>
              <a:path w="4749039" h="6858000" extrusionOk="0">
                <a:moveTo>
                  <a:pt x="0" y="0"/>
                </a:moveTo>
                <a:lnTo>
                  <a:pt x="4749039" y="0"/>
                </a:lnTo>
                <a:lnTo>
                  <a:pt x="302298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A5E9D"/>
              </a:gs>
              <a:gs pos="70000">
                <a:srgbClr val="122843"/>
              </a:gs>
              <a:gs pos="78000">
                <a:srgbClr val="0A1828"/>
              </a:gs>
              <a:gs pos="100000">
                <a:srgbClr val="0A182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170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379421" y="1726004"/>
            <a:ext cx="3397375" cy="49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590151" y="6495779"/>
            <a:ext cx="2573688" cy="13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A3A3A3"/>
                </a:solidFill>
                <a:latin typeface="Calibri"/>
                <a:ea typeface="Calibri"/>
                <a:cs typeface="Calibri"/>
                <a:sym typeface="Calibri"/>
              </a:rPr>
              <a:t>|  © 2020 / Menlo Security, Inc. All rights reserved.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210295" y="6487826"/>
            <a:ext cx="338252" cy="14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3A3A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rgbClr val="A3A3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35"/>
          <p:cNvCxnSpPr/>
          <p:nvPr/>
        </p:nvCxnSpPr>
        <p:spPr>
          <a:xfrm>
            <a:off x="379421" y="2349184"/>
            <a:ext cx="2346855" cy="0"/>
          </a:xfrm>
          <a:prstGeom prst="straightConnector1">
            <a:avLst/>
          </a:prstGeom>
          <a:noFill/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35"/>
          <p:cNvSpPr txBox="1">
            <a:spLocks noGrp="1"/>
          </p:cNvSpPr>
          <p:nvPr>
            <p:ph type="body" idx="1"/>
          </p:nvPr>
        </p:nvSpPr>
        <p:spPr>
          <a:xfrm>
            <a:off x="4311479" y="1890713"/>
            <a:ext cx="2548562" cy="180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1">
                <a:solidFill>
                  <a:schemeClr val="accent2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2"/>
          </p:nvPr>
        </p:nvSpPr>
        <p:spPr>
          <a:xfrm>
            <a:off x="6895429" y="1890713"/>
            <a:ext cx="2548562" cy="180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1">
                <a:solidFill>
                  <a:schemeClr val="accent2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3"/>
          </p:nvPr>
        </p:nvSpPr>
        <p:spPr>
          <a:xfrm>
            <a:off x="9479380" y="1890713"/>
            <a:ext cx="2548562" cy="180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1">
                <a:solidFill>
                  <a:schemeClr val="accent2"/>
                </a:solidFill>
              </a:defRPr>
            </a:lvl1pPr>
            <a:lvl2pPr marL="914400" lvl="1" indent="-228600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Blue Band">
  <p:cSld name="1_Title Subtitle Blue Band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xfrm>
            <a:off x="414338" y="355602"/>
            <a:ext cx="11340117" cy="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6"/>
          <p:cNvSpPr txBox="1">
            <a:spLocks noGrp="1"/>
          </p:cNvSpPr>
          <p:nvPr>
            <p:ph type="subTitle" idx="1"/>
          </p:nvPr>
        </p:nvSpPr>
        <p:spPr>
          <a:xfrm>
            <a:off x="411480" y="896112"/>
            <a:ext cx="11340106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ree Column Content">
  <p:cSld name="1_Three Column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14338" y="355602"/>
            <a:ext cx="11340117" cy="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411480" y="896112"/>
            <a:ext cx="11340106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lvl="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lvl="7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lvl="8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428502" y="1491587"/>
            <a:ext cx="3586152" cy="440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3"/>
          </p:nvPr>
        </p:nvSpPr>
        <p:spPr>
          <a:xfrm>
            <a:off x="4305540" y="1491588"/>
            <a:ext cx="3579014" cy="44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4"/>
          </p:nvPr>
        </p:nvSpPr>
        <p:spPr>
          <a:xfrm>
            <a:off x="8175436" y="1491588"/>
            <a:ext cx="3578979" cy="44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xfrm>
            <a:off x="121920" y="60960"/>
            <a:ext cx="1194816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>
          <a:xfrm>
            <a:off x="428502" y="1493924"/>
            <a:ext cx="11325953" cy="43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97954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2667"/>
              <a:buChar char="•"/>
              <a:defRPr sz="2667" b="0"/>
            </a:lvl1pPr>
            <a:lvl2pPr marL="914400" lvl="1" indent="-3810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64045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133"/>
              <a:buChar char="–"/>
              <a:defRPr sz="2133"/>
            </a:lvl3pPr>
            <a:lvl4pPr marL="1828800" lvl="3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sz="2000">
                <a:solidFill>
                  <a:schemeClr val="accent2"/>
                </a:solidFill>
              </a:defRPr>
            </a:lvl4pPr>
            <a:lvl5pPr marL="2286000" lvl="4" indent="-347154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67"/>
              <a:buChar char="–"/>
              <a:defRPr sz="1867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290" name="Google Shape;290;p37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None/>
              <a:defRPr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291" name="Google Shape;291;p37" descr="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4680" y="170688"/>
            <a:ext cx="1173480" cy="50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Content Blue Band">
  <p:cSld name="Four Column Content Blue Ban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14338" y="355602"/>
            <a:ext cx="11340117" cy="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28502" y="1508381"/>
            <a:ext cx="2618674" cy="439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6195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3338055" y="1508382"/>
            <a:ext cx="2606754" cy="439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6195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3"/>
          </p:nvPr>
        </p:nvSpPr>
        <p:spPr>
          <a:xfrm>
            <a:off x="6235701" y="1508382"/>
            <a:ext cx="2616328" cy="439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6195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4"/>
          </p:nvPr>
        </p:nvSpPr>
        <p:spPr>
          <a:xfrm>
            <a:off x="411480" y="896112"/>
            <a:ext cx="11340106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lvl="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lvl="7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lvl="8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5"/>
          </p:nvPr>
        </p:nvSpPr>
        <p:spPr>
          <a:xfrm>
            <a:off x="9147170" y="1508382"/>
            <a:ext cx="2607245" cy="439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6195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429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marL="3200400" lvl="6" indent="-3429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Blue Band">
  <p:cSld name="Title Subtitle Blue Ban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14338" y="355602"/>
            <a:ext cx="11340117" cy="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11480" y="896112"/>
            <a:ext cx="11340106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_NoFooterBar">
  <p:cSld name="Blank_NoFooterBa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590151" y="6495779"/>
            <a:ext cx="2573688" cy="13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|  © 2020 / Menlo Security, Inc. All rights reserved.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210295" y="6487826"/>
            <a:ext cx="338252" cy="14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A3A3A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/ Small Image">
  <p:cSld name="Content w/ Small 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916" y="0"/>
            <a:ext cx="63860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/>
          <p:nvPr/>
        </p:nvSpPr>
        <p:spPr>
          <a:xfrm flipH="1">
            <a:off x="-1" y="0"/>
            <a:ext cx="7979559" cy="6865883"/>
          </a:xfrm>
          <a:custGeom>
            <a:avLst/>
            <a:gdLst/>
            <a:ahLst/>
            <a:cxnLst/>
            <a:rect l="l" t="t" r="r" b="b"/>
            <a:pathLst>
              <a:path w="7979559" h="6865883" extrusionOk="0">
                <a:moveTo>
                  <a:pt x="0" y="7882"/>
                </a:moveTo>
                <a:lnTo>
                  <a:pt x="7979559" y="0"/>
                </a:lnTo>
                <a:lnTo>
                  <a:pt x="7979559" y="6858000"/>
                </a:lnTo>
                <a:lnTo>
                  <a:pt x="717332" y="6865883"/>
                </a:lnTo>
                <a:lnTo>
                  <a:pt x="0" y="7882"/>
                </a:lnTo>
                <a:close/>
              </a:path>
            </a:pathLst>
          </a:custGeom>
          <a:gradFill>
            <a:gsLst>
              <a:gs pos="0">
                <a:srgbClr val="2A5E9D"/>
              </a:gs>
              <a:gs pos="35000">
                <a:srgbClr val="122843"/>
              </a:gs>
              <a:gs pos="58000">
                <a:srgbClr val="0A1828"/>
              </a:gs>
              <a:gs pos="100000">
                <a:srgbClr val="0A182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414337" y="355602"/>
            <a:ext cx="7270977" cy="49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28501" y="1513468"/>
            <a:ext cx="6864928" cy="439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6195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A3A3A3"/>
              </a:buClr>
              <a:buSzPts val="2100"/>
              <a:buChar char="•"/>
              <a:defRPr sz="21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800"/>
              <a:buChar char="–"/>
              <a:defRPr sz="18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200"/>
              <a:buChar char="–"/>
              <a:defRPr sz="1200">
                <a:solidFill>
                  <a:schemeClr val="lt2"/>
                </a:solidFill>
              </a:defRPr>
            </a:lvl5pPr>
            <a:lvl6pPr marL="2743200" lvl="5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​"/>
              <a:defRPr>
                <a:solidFill>
                  <a:schemeClr val="lt1"/>
                </a:solidFill>
              </a:defRPr>
            </a:lvl6pPr>
            <a:lvl7pPr marL="3200400" lvl="6" indent="-295275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​"/>
              <a:defRPr>
                <a:solidFill>
                  <a:schemeClr val="lt1"/>
                </a:solidFill>
              </a:defRPr>
            </a:lvl7pPr>
            <a:lvl8pPr marL="3657600" lvl="7" indent="-5080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400"/>
              <a:buChar char="​"/>
              <a:defRPr>
                <a:solidFill>
                  <a:schemeClr val="lt1"/>
                </a:solidFill>
              </a:defRPr>
            </a:lvl8pPr>
            <a:lvl9pPr marL="4114800" lvl="8" indent="-57785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5500"/>
              <a:buChar char="​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2"/>
          </p:nvPr>
        </p:nvSpPr>
        <p:spPr>
          <a:xfrm>
            <a:off x="411480" y="896112"/>
            <a:ext cx="7273834" cy="30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lvl="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lvl="7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lvl="8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/ Medium Image">
  <p:cSld name="1_Content w/ Medium Imag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916" y="0"/>
            <a:ext cx="63860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 flipH="1">
            <a:off x="-1" y="0"/>
            <a:ext cx="6741965" cy="6865883"/>
          </a:xfrm>
          <a:custGeom>
            <a:avLst/>
            <a:gdLst/>
            <a:ahLst/>
            <a:cxnLst/>
            <a:rect l="l" t="t" r="r" b="b"/>
            <a:pathLst>
              <a:path w="7979559" h="6865883" extrusionOk="0">
                <a:moveTo>
                  <a:pt x="0" y="7882"/>
                </a:moveTo>
                <a:lnTo>
                  <a:pt x="7979559" y="0"/>
                </a:lnTo>
                <a:lnTo>
                  <a:pt x="7979559" y="6858000"/>
                </a:lnTo>
                <a:lnTo>
                  <a:pt x="717332" y="6865883"/>
                </a:lnTo>
                <a:lnTo>
                  <a:pt x="0" y="7882"/>
                </a:lnTo>
                <a:close/>
              </a:path>
            </a:pathLst>
          </a:custGeom>
          <a:gradFill>
            <a:gsLst>
              <a:gs pos="0">
                <a:srgbClr val="2A5E9D"/>
              </a:gs>
              <a:gs pos="35000">
                <a:srgbClr val="122843"/>
              </a:gs>
              <a:gs pos="58000">
                <a:srgbClr val="0A1828"/>
              </a:gs>
              <a:gs pos="100000">
                <a:srgbClr val="0A182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414337" y="355602"/>
            <a:ext cx="5834063" cy="49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428501" y="1513468"/>
            <a:ext cx="5428013" cy="439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6195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A3A3A3"/>
              </a:buClr>
              <a:buSzPts val="2100"/>
              <a:buChar char="•"/>
              <a:defRPr sz="21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800"/>
              <a:buChar char="–"/>
              <a:defRPr sz="18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200"/>
              <a:buChar char="–"/>
              <a:defRPr sz="1200">
                <a:solidFill>
                  <a:schemeClr val="lt2"/>
                </a:solidFill>
              </a:defRPr>
            </a:lvl5pPr>
            <a:lvl6pPr marL="2743200" lvl="5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​"/>
              <a:defRPr>
                <a:solidFill>
                  <a:schemeClr val="lt1"/>
                </a:solidFill>
              </a:defRPr>
            </a:lvl6pPr>
            <a:lvl7pPr marL="3200400" lvl="6" indent="-295275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​"/>
              <a:defRPr>
                <a:solidFill>
                  <a:schemeClr val="lt1"/>
                </a:solidFill>
              </a:defRPr>
            </a:lvl7pPr>
            <a:lvl8pPr marL="3657600" lvl="7" indent="-5080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400"/>
              <a:buChar char="​"/>
              <a:defRPr>
                <a:solidFill>
                  <a:schemeClr val="lt1"/>
                </a:solidFill>
              </a:defRPr>
            </a:lvl8pPr>
            <a:lvl9pPr marL="4114800" lvl="8" indent="-57785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5500"/>
              <a:buChar char="​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2"/>
          </p:nvPr>
        </p:nvSpPr>
        <p:spPr>
          <a:xfrm>
            <a:off x="411480" y="896112"/>
            <a:ext cx="5836920" cy="30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lvl="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lvl="7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lvl="8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 Large Image">
  <p:cSld name="Content w/ Large Imag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 descr="A picture containing person, indoor, woma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5397" y="0"/>
            <a:ext cx="85766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 flipH="1">
            <a:off x="-1" y="0"/>
            <a:ext cx="4479612" cy="6865883"/>
          </a:xfrm>
          <a:custGeom>
            <a:avLst/>
            <a:gdLst/>
            <a:ahLst/>
            <a:cxnLst/>
            <a:rect l="l" t="t" r="r" b="b"/>
            <a:pathLst>
              <a:path w="7979559" h="6865883" extrusionOk="0">
                <a:moveTo>
                  <a:pt x="0" y="7882"/>
                </a:moveTo>
                <a:lnTo>
                  <a:pt x="7979559" y="0"/>
                </a:lnTo>
                <a:lnTo>
                  <a:pt x="7979559" y="6858000"/>
                </a:lnTo>
                <a:lnTo>
                  <a:pt x="717332" y="6865883"/>
                </a:lnTo>
                <a:lnTo>
                  <a:pt x="0" y="7882"/>
                </a:lnTo>
                <a:close/>
              </a:path>
            </a:pathLst>
          </a:custGeom>
          <a:gradFill>
            <a:gsLst>
              <a:gs pos="0">
                <a:srgbClr val="2A5E9D"/>
              </a:gs>
              <a:gs pos="35000">
                <a:srgbClr val="122843"/>
              </a:gs>
              <a:gs pos="58000">
                <a:srgbClr val="0A1828"/>
              </a:gs>
              <a:gs pos="100000">
                <a:srgbClr val="0A182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414337" y="355602"/>
            <a:ext cx="3711349" cy="49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428501" y="2438399"/>
            <a:ext cx="3316185" cy="356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6195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A3A3A3"/>
              </a:buClr>
              <a:buSzPts val="2100"/>
              <a:buChar char="•"/>
              <a:defRPr sz="21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800"/>
              <a:buChar char="–"/>
              <a:defRPr sz="18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A3A3A3"/>
              </a:buClr>
              <a:buSzPts val="1200"/>
              <a:buChar char="–"/>
              <a:defRPr sz="1200">
                <a:solidFill>
                  <a:schemeClr val="lt2"/>
                </a:solidFill>
              </a:defRPr>
            </a:lvl5pPr>
            <a:lvl6pPr marL="2743200" lvl="5" indent="-33020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​"/>
              <a:defRPr>
                <a:solidFill>
                  <a:schemeClr val="lt1"/>
                </a:solidFill>
              </a:defRPr>
            </a:lvl6pPr>
            <a:lvl7pPr marL="3200400" lvl="6" indent="-295275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​"/>
              <a:defRPr>
                <a:solidFill>
                  <a:schemeClr val="lt1"/>
                </a:solidFill>
              </a:defRPr>
            </a:lvl7pPr>
            <a:lvl8pPr marL="3657600" lvl="7" indent="-508000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4400"/>
              <a:buChar char="​"/>
              <a:defRPr>
                <a:solidFill>
                  <a:schemeClr val="lt1"/>
                </a:solidFill>
              </a:defRPr>
            </a:lvl8pPr>
            <a:lvl9pPr marL="4114800" lvl="8" indent="-577850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5500"/>
              <a:buChar char="​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2"/>
          </p:nvPr>
        </p:nvSpPr>
        <p:spPr>
          <a:xfrm>
            <a:off x="411480" y="1409700"/>
            <a:ext cx="3605349" cy="30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lvl="3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6pPr>
            <a:lvl7pPr lvl="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lvl="7" algn="l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lvl="8" algn="l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-1" y="6286501"/>
            <a:ext cx="12192000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414338" y="355602"/>
            <a:ext cx="11340117" cy="6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428502" y="1493924"/>
            <a:ext cx="11325953" cy="43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5151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5151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rgbClr val="15151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–"/>
              <a:defRPr sz="1800" b="0" i="0" u="none" strike="noStrike" cap="none">
                <a:solidFill>
                  <a:srgbClr val="1515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–"/>
              <a:defRPr sz="1800" b="0" i="0" u="none" strike="noStrike" cap="none">
                <a:solidFill>
                  <a:srgbClr val="1515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–"/>
              <a:defRPr sz="1800" b="0" i="0" u="none" strike="noStrike" cap="none">
                <a:solidFill>
                  <a:srgbClr val="15151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​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​"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8000" algn="l" rtl="0">
              <a:lnSpc>
                <a:spcPct val="86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​"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77850" algn="l" rtl="0">
              <a:lnSpc>
                <a:spcPct val="8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Arial"/>
              <a:buChar char="​"/>
              <a:defRPr sz="5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28502" y="6122980"/>
            <a:ext cx="11325913" cy="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/>
          <p:nvPr/>
        </p:nvSpPr>
        <p:spPr>
          <a:xfrm>
            <a:off x="590151" y="6495779"/>
            <a:ext cx="2573688" cy="13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|  © 2020 / Menlo Security, Inc. All rights reserved.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 txBox="1"/>
          <p:nvPr/>
        </p:nvSpPr>
        <p:spPr>
          <a:xfrm>
            <a:off x="210295" y="6487826"/>
            <a:ext cx="338252" cy="14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A3A3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1"/>
          <p:cNvGrpSpPr/>
          <p:nvPr/>
        </p:nvGrpSpPr>
        <p:grpSpPr>
          <a:xfrm>
            <a:off x="11532278" y="6383116"/>
            <a:ext cx="251203" cy="397692"/>
            <a:chOff x="5274923" y="2129110"/>
            <a:chExt cx="1642155" cy="2599780"/>
          </a:xfrm>
        </p:grpSpPr>
        <p:sp>
          <p:nvSpPr>
            <p:cNvPr id="13" name="Google Shape;13;p11"/>
            <p:cNvSpPr/>
            <p:nvPr/>
          </p:nvSpPr>
          <p:spPr>
            <a:xfrm>
              <a:off x="6091790" y="2129110"/>
              <a:ext cx="825288" cy="1979009"/>
            </a:xfrm>
            <a:custGeom>
              <a:avLst/>
              <a:gdLst/>
              <a:ahLst/>
              <a:cxnLst/>
              <a:rect l="l" t="t" r="r" b="b"/>
              <a:pathLst>
                <a:path w="825288" h="1979009" extrusionOk="0">
                  <a:moveTo>
                    <a:pt x="3611" y="0"/>
                  </a:moveTo>
                  <a:cubicBezTo>
                    <a:pt x="457570" y="0"/>
                    <a:pt x="825288" y="367770"/>
                    <a:pt x="825288" y="821792"/>
                  </a:cubicBezTo>
                  <a:cubicBezTo>
                    <a:pt x="825288" y="999088"/>
                    <a:pt x="767795" y="1147634"/>
                    <a:pt x="699521" y="1272220"/>
                  </a:cubicBezTo>
                  <a:cubicBezTo>
                    <a:pt x="631248" y="1396807"/>
                    <a:pt x="550997" y="1498632"/>
                    <a:pt x="501888" y="1586082"/>
                  </a:cubicBezTo>
                  <a:cubicBezTo>
                    <a:pt x="468350" y="1644782"/>
                    <a:pt x="450383" y="1693898"/>
                    <a:pt x="450383" y="1734628"/>
                  </a:cubicBezTo>
                  <a:cubicBezTo>
                    <a:pt x="450383" y="1826870"/>
                    <a:pt x="450383" y="1826870"/>
                    <a:pt x="450383" y="1826870"/>
                  </a:cubicBezTo>
                  <a:cubicBezTo>
                    <a:pt x="450383" y="1910726"/>
                    <a:pt x="382110" y="1977811"/>
                    <a:pt x="298265" y="1979009"/>
                  </a:cubicBezTo>
                  <a:lnTo>
                    <a:pt x="214421" y="1979009"/>
                  </a:lnTo>
                  <a:cubicBezTo>
                    <a:pt x="184476" y="1979009"/>
                    <a:pt x="160520" y="1955050"/>
                    <a:pt x="160520" y="1925102"/>
                  </a:cubicBezTo>
                  <a:cubicBezTo>
                    <a:pt x="160520" y="1895153"/>
                    <a:pt x="184476" y="1871194"/>
                    <a:pt x="214421" y="1871194"/>
                  </a:cubicBezTo>
                  <a:cubicBezTo>
                    <a:pt x="298265" y="1871194"/>
                    <a:pt x="298265" y="1871194"/>
                    <a:pt x="298265" y="1871194"/>
                  </a:cubicBezTo>
                  <a:cubicBezTo>
                    <a:pt x="323418" y="1871194"/>
                    <a:pt x="343781" y="1852027"/>
                    <a:pt x="343781" y="1826870"/>
                  </a:cubicBezTo>
                  <a:cubicBezTo>
                    <a:pt x="343781" y="1734628"/>
                    <a:pt x="343781" y="1734628"/>
                    <a:pt x="343781" y="1734628"/>
                  </a:cubicBezTo>
                  <a:cubicBezTo>
                    <a:pt x="343781" y="1663949"/>
                    <a:pt x="372527" y="1598062"/>
                    <a:pt x="408461" y="1533373"/>
                  </a:cubicBezTo>
                  <a:cubicBezTo>
                    <a:pt x="446790" y="1468684"/>
                    <a:pt x="493503" y="1402797"/>
                    <a:pt x="539019" y="1330920"/>
                  </a:cubicBezTo>
                  <a:cubicBezTo>
                    <a:pt x="631248" y="1188364"/>
                    <a:pt x="717488" y="1027839"/>
                    <a:pt x="718686" y="821792"/>
                  </a:cubicBezTo>
                  <a:cubicBezTo>
                    <a:pt x="717488" y="624131"/>
                    <a:pt x="638435" y="445637"/>
                    <a:pt x="509074" y="316258"/>
                  </a:cubicBezTo>
                  <a:cubicBezTo>
                    <a:pt x="379714" y="186880"/>
                    <a:pt x="201245" y="107815"/>
                    <a:pt x="3611" y="107815"/>
                  </a:cubicBezTo>
                  <a:lnTo>
                    <a:pt x="0" y="108177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5274923" y="2129293"/>
              <a:ext cx="816867" cy="1978826"/>
            </a:xfrm>
            <a:custGeom>
              <a:avLst/>
              <a:gdLst/>
              <a:ahLst/>
              <a:cxnLst/>
              <a:rect l="l" t="t" r="r" b="b"/>
              <a:pathLst>
                <a:path w="816867" h="1978826" extrusionOk="0">
                  <a:moveTo>
                    <a:pt x="816867" y="0"/>
                  </a:moveTo>
                  <a:lnTo>
                    <a:pt x="816867" y="107994"/>
                  </a:lnTo>
                  <a:lnTo>
                    <a:pt x="677008" y="122008"/>
                  </a:lnTo>
                  <a:cubicBezTo>
                    <a:pt x="537878" y="150309"/>
                    <a:pt x="413234" y="219041"/>
                    <a:pt x="316214" y="316075"/>
                  </a:cubicBezTo>
                  <a:cubicBezTo>
                    <a:pt x="186854" y="445454"/>
                    <a:pt x="106603" y="623948"/>
                    <a:pt x="106603" y="821609"/>
                  </a:cubicBezTo>
                  <a:cubicBezTo>
                    <a:pt x="106603" y="972550"/>
                    <a:pt x="155712" y="1100731"/>
                    <a:pt x="219194" y="1216932"/>
                  </a:cubicBezTo>
                  <a:cubicBezTo>
                    <a:pt x="282676" y="1333133"/>
                    <a:pt x="360532" y="1433760"/>
                    <a:pt x="415630" y="1531992"/>
                  </a:cubicBezTo>
                  <a:cubicBezTo>
                    <a:pt x="452761" y="1597879"/>
                    <a:pt x="481508" y="1662568"/>
                    <a:pt x="481508" y="1734445"/>
                  </a:cubicBezTo>
                  <a:cubicBezTo>
                    <a:pt x="481508" y="1826687"/>
                    <a:pt x="481508" y="1826687"/>
                    <a:pt x="481508" y="1826687"/>
                  </a:cubicBezTo>
                  <a:cubicBezTo>
                    <a:pt x="481508" y="1851844"/>
                    <a:pt x="501870" y="1871011"/>
                    <a:pt x="525826" y="1871011"/>
                  </a:cubicBezTo>
                  <a:cubicBezTo>
                    <a:pt x="610868" y="1871011"/>
                    <a:pt x="610868" y="1871011"/>
                    <a:pt x="610868" y="1871011"/>
                  </a:cubicBezTo>
                  <a:cubicBezTo>
                    <a:pt x="640812" y="1871011"/>
                    <a:pt x="664768" y="1894970"/>
                    <a:pt x="664768" y="1924919"/>
                  </a:cubicBezTo>
                  <a:cubicBezTo>
                    <a:pt x="664768" y="1954867"/>
                    <a:pt x="640812" y="1978826"/>
                    <a:pt x="610868" y="1978826"/>
                  </a:cubicBezTo>
                  <a:cubicBezTo>
                    <a:pt x="525826" y="1978826"/>
                    <a:pt x="525826" y="1978826"/>
                    <a:pt x="525826" y="1978826"/>
                  </a:cubicBezTo>
                  <a:cubicBezTo>
                    <a:pt x="443179" y="1977628"/>
                    <a:pt x="374905" y="1910543"/>
                    <a:pt x="374905" y="1826687"/>
                  </a:cubicBezTo>
                  <a:cubicBezTo>
                    <a:pt x="374905" y="1734445"/>
                    <a:pt x="374905" y="1734445"/>
                    <a:pt x="374905" y="1734445"/>
                  </a:cubicBezTo>
                  <a:cubicBezTo>
                    <a:pt x="374905" y="1693715"/>
                    <a:pt x="356939" y="1643401"/>
                    <a:pt x="323401" y="1584702"/>
                  </a:cubicBezTo>
                  <a:cubicBezTo>
                    <a:pt x="289863" y="1526002"/>
                    <a:pt x="243150" y="1460115"/>
                    <a:pt x="195238" y="1385842"/>
                  </a:cubicBezTo>
                  <a:cubicBezTo>
                    <a:pt x="100614" y="1238495"/>
                    <a:pt x="0" y="1055209"/>
                    <a:pt x="0" y="821609"/>
                  </a:cubicBezTo>
                  <a:cubicBezTo>
                    <a:pt x="0" y="395963"/>
                    <a:pt x="323190" y="46125"/>
                    <a:pt x="736652" y="40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1"/>
            <p:cNvSpPr/>
            <p:nvPr/>
          </p:nvSpPr>
          <p:spPr>
            <a:xfrm>
              <a:off x="5714635" y="4183911"/>
              <a:ext cx="762730" cy="107673"/>
            </a:xfrm>
            <a:custGeom>
              <a:avLst/>
              <a:gdLst/>
              <a:ahLst/>
              <a:cxnLst/>
              <a:rect l="l" t="t" r="r" b="b"/>
              <a:pathLst>
                <a:path w="637" h="90" extrusionOk="0">
                  <a:moveTo>
                    <a:pt x="637" y="45"/>
                  </a:moveTo>
                  <a:cubicBezTo>
                    <a:pt x="637" y="69"/>
                    <a:pt x="617" y="90"/>
                    <a:pt x="592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20" y="90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5714635" y="4402865"/>
              <a:ext cx="762730" cy="106469"/>
            </a:xfrm>
            <a:custGeom>
              <a:avLst/>
              <a:gdLst/>
              <a:ahLst/>
              <a:cxnLst/>
              <a:rect l="l" t="t" r="r" b="b"/>
              <a:pathLst>
                <a:path w="637" h="89" extrusionOk="0">
                  <a:moveTo>
                    <a:pt x="637" y="45"/>
                  </a:moveTo>
                  <a:cubicBezTo>
                    <a:pt x="637" y="69"/>
                    <a:pt x="617" y="89"/>
                    <a:pt x="592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17" y="0"/>
                    <a:pt x="637" y="20"/>
                    <a:pt x="637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5809074" y="4622421"/>
              <a:ext cx="565431" cy="106469"/>
            </a:xfrm>
            <a:custGeom>
              <a:avLst/>
              <a:gdLst/>
              <a:ahLst/>
              <a:cxnLst/>
              <a:rect l="l" t="t" r="r" b="b"/>
              <a:pathLst>
                <a:path w="472" h="89" extrusionOk="0">
                  <a:moveTo>
                    <a:pt x="0" y="0"/>
                  </a:moveTo>
                  <a:cubicBezTo>
                    <a:pt x="0" y="0"/>
                    <a:pt x="38" y="89"/>
                    <a:pt x="236" y="89"/>
                  </a:cubicBezTo>
                  <a:cubicBezTo>
                    <a:pt x="434" y="89"/>
                    <a:pt x="472" y="0"/>
                    <a:pt x="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5821104" y="3278018"/>
              <a:ext cx="549791" cy="620771"/>
            </a:xfrm>
            <a:custGeom>
              <a:avLst/>
              <a:gdLst/>
              <a:ahLst/>
              <a:cxnLst/>
              <a:rect l="l" t="t" r="r" b="b"/>
              <a:pathLst>
                <a:path w="459" h="518" extrusionOk="0">
                  <a:moveTo>
                    <a:pt x="229" y="369"/>
                  </a:moveTo>
                  <a:cubicBezTo>
                    <a:pt x="217" y="369"/>
                    <a:pt x="206" y="365"/>
                    <a:pt x="198" y="358"/>
                  </a:cubicBezTo>
                  <a:cubicBezTo>
                    <a:pt x="190" y="351"/>
                    <a:pt x="183" y="344"/>
                    <a:pt x="179" y="336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481"/>
                    <a:pt x="92" y="481"/>
                    <a:pt x="92" y="481"/>
                  </a:cubicBezTo>
                  <a:cubicBezTo>
                    <a:pt x="92" y="491"/>
                    <a:pt x="87" y="499"/>
                    <a:pt x="79" y="507"/>
                  </a:cubicBezTo>
                  <a:cubicBezTo>
                    <a:pt x="71" y="514"/>
                    <a:pt x="60" y="518"/>
                    <a:pt x="47" y="518"/>
                  </a:cubicBezTo>
                  <a:cubicBezTo>
                    <a:pt x="33" y="518"/>
                    <a:pt x="22" y="514"/>
                    <a:pt x="13" y="507"/>
                  </a:cubicBezTo>
                  <a:cubicBezTo>
                    <a:pt x="4" y="499"/>
                    <a:pt x="0" y="491"/>
                    <a:pt x="0" y="48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9"/>
                    <a:pt x="4" y="20"/>
                    <a:pt x="13" y="13"/>
                  </a:cubicBezTo>
                  <a:cubicBezTo>
                    <a:pt x="22" y="5"/>
                    <a:pt x="33" y="1"/>
                    <a:pt x="47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74" y="1"/>
                    <a:pt x="85" y="4"/>
                    <a:pt x="94" y="9"/>
                  </a:cubicBezTo>
                  <a:cubicBezTo>
                    <a:pt x="103" y="14"/>
                    <a:pt x="109" y="20"/>
                    <a:pt x="114" y="29"/>
                  </a:cubicBezTo>
                  <a:cubicBezTo>
                    <a:pt x="229" y="261"/>
                    <a:pt x="229" y="261"/>
                    <a:pt x="229" y="26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50" y="20"/>
                    <a:pt x="357" y="13"/>
                    <a:pt x="366" y="8"/>
                  </a:cubicBezTo>
                  <a:cubicBezTo>
                    <a:pt x="374" y="2"/>
                    <a:pt x="386" y="0"/>
                    <a:pt x="399" y="1"/>
                  </a:cubicBezTo>
                  <a:cubicBezTo>
                    <a:pt x="412" y="1"/>
                    <a:pt x="412" y="1"/>
                    <a:pt x="412" y="1"/>
                  </a:cubicBezTo>
                  <a:cubicBezTo>
                    <a:pt x="427" y="1"/>
                    <a:pt x="438" y="5"/>
                    <a:pt x="446" y="13"/>
                  </a:cubicBezTo>
                  <a:cubicBezTo>
                    <a:pt x="455" y="20"/>
                    <a:pt x="459" y="29"/>
                    <a:pt x="459" y="38"/>
                  </a:cubicBezTo>
                  <a:cubicBezTo>
                    <a:pt x="459" y="481"/>
                    <a:pt x="459" y="481"/>
                    <a:pt x="459" y="481"/>
                  </a:cubicBezTo>
                  <a:cubicBezTo>
                    <a:pt x="459" y="491"/>
                    <a:pt x="455" y="499"/>
                    <a:pt x="446" y="507"/>
                  </a:cubicBezTo>
                  <a:cubicBezTo>
                    <a:pt x="438" y="514"/>
                    <a:pt x="427" y="518"/>
                    <a:pt x="412" y="518"/>
                  </a:cubicBezTo>
                  <a:cubicBezTo>
                    <a:pt x="399" y="518"/>
                    <a:pt x="388" y="514"/>
                    <a:pt x="380" y="507"/>
                  </a:cubicBezTo>
                  <a:cubicBezTo>
                    <a:pt x="372" y="499"/>
                    <a:pt x="368" y="491"/>
                    <a:pt x="368" y="481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280" y="336"/>
                    <a:pt x="280" y="336"/>
                    <a:pt x="280" y="336"/>
                  </a:cubicBezTo>
                  <a:cubicBezTo>
                    <a:pt x="276" y="344"/>
                    <a:pt x="270" y="351"/>
                    <a:pt x="261" y="358"/>
                  </a:cubicBezTo>
                  <a:cubicBezTo>
                    <a:pt x="253" y="365"/>
                    <a:pt x="242" y="369"/>
                    <a:pt x="229" y="3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6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orient="horz" pos="1977">
          <p15:clr>
            <a:srgbClr val="F26B43"/>
          </p15:clr>
        </p15:guide>
        <p15:guide id="6" pos="264">
          <p15:clr>
            <a:srgbClr val="F26B43"/>
          </p15:clr>
        </p15:guide>
        <p15:guide id="7" orient="horz" pos="5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6C41B5F4-C8FA-E846-A3CE-7DE20B0F7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79" y="305106"/>
            <a:ext cx="10526196" cy="573881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DD6F87E-C308-304A-A2B5-61A7F6F28511}"/>
              </a:ext>
            </a:extLst>
          </p:cNvPr>
          <p:cNvSpPr/>
          <p:nvPr/>
        </p:nvSpPr>
        <p:spPr>
          <a:xfrm>
            <a:off x="821279" y="2949941"/>
            <a:ext cx="222075" cy="2700581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C8DBD0-112F-7142-916F-FB1B342BA07A}"/>
              </a:ext>
            </a:extLst>
          </p:cNvPr>
          <p:cNvSpPr/>
          <p:nvPr/>
        </p:nvSpPr>
        <p:spPr>
          <a:xfrm>
            <a:off x="1969477" y="1379049"/>
            <a:ext cx="357582" cy="1012459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7DE7B84-B6D9-364B-A1E2-005CBC6EAB6E}"/>
              </a:ext>
            </a:extLst>
          </p:cNvPr>
          <p:cNvSpPr/>
          <p:nvPr/>
        </p:nvSpPr>
        <p:spPr>
          <a:xfrm>
            <a:off x="8018584" y="1379049"/>
            <a:ext cx="691661" cy="1012459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056296-5053-AA45-BD84-8AEB60803E64}"/>
              </a:ext>
            </a:extLst>
          </p:cNvPr>
          <p:cNvSpPr/>
          <p:nvPr/>
        </p:nvSpPr>
        <p:spPr>
          <a:xfrm>
            <a:off x="9437075" y="1379049"/>
            <a:ext cx="1395048" cy="1012459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5C1B11-B473-704A-AA12-CBC6A85CCD2D}"/>
              </a:ext>
            </a:extLst>
          </p:cNvPr>
          <p:cNvSpPr txBox="1"/>
          <p:nvPr/>
        </p:nvSpPr>
        <p:spPr>
          <a:xfrm>
            <a:off x="3978676" y="100971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accent4"/>
                </a:solidFill>
              </a:rPr>
              <a:t>These texts should be vertically written</a:t>
            </a:r>
            <a:r>
              <a:rPr lang="en" altLang="ja-JP" sz="1800" dirty="0">
                <a:solidFill>
                  <a:schemeClr val="accent4"/>
                </a:solidFill>
              </a:rPr>
              <a:t>.</a:t>
            </a:r>
            <a:endParaRPr kumimoji="1" lang="ja-JP" altLang="en-US" sz="1800">
              <a:solidFill>
                <a:schemeClr val="accent4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B5CCC8-9576-1841-AB83-5EEF65184CE6}"/>
              </a:ext>
            </a:extLst>
          </p:cNvPr>
          <p:cNvSpPr txBox="1"/>
          <p:nvPr/>
        </p:nvSpPr>
        <p:spPr>
          <a:xfrm>
            <a:off x="4048011" y="2022176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accent2"/>
                </a:solidFill>
                <a:latin typeface="+mn-lt"/>
              </a:rPr>
              <a:t>Borders should be correctly displayed.</a:t>
            </a:r>
            <a:endParaRPr kumimoji="1" lang="ja-JP" altLang="en-US" sz="180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04CFAF3-85C1-A548-998E-00B8DA15FC55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2533156" y="2391508"/>
            <a:ext cx="3562852" cy="286033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000F702-95B6-1A42-8410-52076DB364A6}"/>
              </a:ext>
            </a:extLst>
          </p:cNvPr>
          <p:cNvCxnSpPr>
            <a:cxnSpLocks/>
          </p:cNvCxnSpPr>
          <p:nvPr/>
        </p:nvCxnSpPr>
        <p:spPr>
          <a:xfrm flipH="1">
            <a:off x="2168771" y="2391508"/>
            <a:ext cx="3927229" cy="9972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1EAA3D7-AB62-8540-A185-F71C8CF0B23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096008" y="2391508"/>
            <a:ext cx="2825715" cy="9972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095BAC2-22F4-C842-BE43-C024DF04845B}"/>
              </a:ext>
            </a:extLst>
          </p:cNvPr>
          <p:cNvCxnSpPr>
            <a:cxnSpLocks/>
          </p:cNvCxnSpPr>
          <p:nvPr/>
        </p:nvCxnSpPr>
        <p:spPr>
          <a:xfrm>
            <a:off x="6096000" y="2391508"/>
            <a:ext cx="3562854" cy="286033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146DC0A-5650-9143-B45E-76C3B6C0242C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096008" y="2391508"/>
            <a:ext cx="4571992" cy="107394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C733A02F-1DC2-434A-9FBE-BEB50A23D377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716742" y="2391508"/>
            <a:ext cx="379266" cy="246846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E293CA9-36D8-BD44-B23F-322519A6B49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488130" y="2391508"/>
            <a:ext cx="4607878" cy="15474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右中かっこ 47">
            <a:extLst>
              <a:ext uri="{FF2B5EF4-FFF2-40B4-BE49-F238E27FC236}">
                <a16:creationId xmlns:a16="http://schemas.microsoft.com/office/drawing/2014/main" id="{591FF988-96B6-5146-9F51-817333F4A10B}"/>
              </a:ext>
            </a:extLst>
          </p:cNvPr>
          <p:cNvSpPr/>
          <p:nvPr/>
        </p:nvSpPr>
        <p:spPr>
          <a:xfrm rot="16200000">
            <a:off x="877603" y="2547872"/>
            <a:ext cx="109426" cy="262115"/>
          </a:xfrm>
          <a:prstGeom prst="rightBrace">
            <a:avLst>
              <a:gd name="adj1" fmla="val 25586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33B2735-F182-1D42-AF05-40E54BBD5C7C}"/>
              </a:ext>
            </a:extLst>
          </p:cNvPr>
          <p:cNvSpPr txBox="1"/>
          <p:nvPr/>
        </p:nvSpPr>
        <p:spPr>
          <a:xfrm>
            <a:off x="932316" y="2516677"/>
            <a:ext cx="306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rgbClr val="00B050"/>
                </a:solidFill>
              </a:rPr>
              <a:t>There should be enough space for the 4 kanji characters.  </a:t>
            </a:r>
            <a:endParaRPr kumimoji="1" lang="ja-JP" altLang="en-US" sz="1800">
              <a:solidFill>
                <a:srgbClr val="00B05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3676F20-F3BB-C642-8FB4-986495C7F9AA}"/>
              </a:ext>
            </a:extLst>
          </p:cNvPr>
          <p:cNvSpPr txBox="1"/>
          <p:nvPr/>
        </p:nvSpPr>
        <p:spPr>
          <a:xfrm>
            <a:off x="4634702" y="305106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ja-JP" sz="2000" dirty="0"/>
              <a:t>hokoku_08_siryou2.xlsx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1450485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454A70B-6FAD-5343-9904-B151563CC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04" y="305106"/>
            <a:ext cx="10526196" cy="573881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126A86-C8AD-614A-8876-CC8A7505FC26}"/>
              </a:ext>
            </a:extLst>
          </p:cNvPr>
          <p:cNvSpPr txBox="1"/>
          <p:nvPr/>
        </p:nvSpPr>
        <p:spPr>
          <a:xfrm>
            <a:off x="4634702" y="305106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ja-JP" sz="2000" dirty="0"/>
              <a:t>hokoku_08_siryou3.xlsx</a:t>
            </a:r>
            <a:endParaRPr kumimoji="1" lang="ja-JP" altLang="en-US" sz="200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B189658-B25E-ED46-A5B4-99F96F442DAE}"/>
              </a:ext>
            </a:extLst>
          </p:cNvPr>
          <p:cNvSpPr/>
          <p:nvPr/>
        </p:nvSpPr>
        <p:spPr>
          <a:xfrm>
            <a:off x="2142126" y="1521996"/>
            <a:ext cx="9100305" cy="40011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8E0C7E-0673-D542-9D12-3A817B56597D}"/>
              </a:ext>
            </a:extLst>
          </p:cNvPr>
          <p:cNvSpPr/>
          <p:nvPr/>
        </p:nvSpPr>
        <p:spPr>
          <a:xfrm>
            <a:off x="1060711" y="2738926"/>
            <a:ext cx="288000" cy="2337165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0C8D77-78FD-7C43-9484-777CCB60A9E7}"/>
              </a:ext>
            </a:extLst>
          </p:cNvPr>
          <p:cNvSpPr txBox="1"/>
          <p:nvPr/>
        </p:nvSpPr>
        <p:spPr>
          <a:xfrm>
            <a:off x="3361917" y="1126959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accent4"/>
                </a:solidFill>
              </a:rPr>
              <a:t>These text should be c</a:t>
            </a:r>
            <a:r>
              <a:rPr lang="en" altLang="ja-JP" sz="1800" dirty="0">
                <a:solidFill>
                  <a:schemeClr val="accent4"/>
                </a:solidFill>
              </a:rPr>
              <a:t>entered and equally spaced.</a:t>
            </a:r>
            <a:r>
              <a:rPr kumimoji="1" lang="en-US" altLang="ja-JP" sz="1800" dirty="0">
                <a:solidFill>
                  <a:schemeClr val="accent4"/>
                </a:solidFill>
              </a:rPr>
              <a:t> </a:t>
            </a:r>
            <a:endParaRPr kumimoji="1" lang="ja-JP" altLang="en-US" sz="1800">
              <a:solidFill>
                <a:schemeClr val="accent4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6A7908-0557-C342-B05E-4B0783E12CD1}"/>
              </a:ext>
            </a:extLst>
          </p:cNvPr>
          <p:cNvSpPr txBox="1"/>
          <p:nvPr/>
        </p:nvSpPr>
        <p:spPr>
          <a:xfrm>
            <a:off x="4048011" y="2022176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accent2"/>
                </a:solidFill>
                <a:latin typeface="+mn-lt"/>
              </a:rPr>
              <a:t>Borders should be correctly displayed.</a:t>
            </a:r>
            <a:endParaRPr kumimoji="1" lang="ja-JP" altLang="en-US" sz="180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81922AF-8244-EF42-9181-C430A1C2751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852246" y="2391508"/>
            <a:ext cx="4243762" cy="19812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3149FFB-BE00-7049-A007-6DC058245A9C}"/>
              </a:ext>
            </a:extLst>
          </p:cNvPr>
          <p:cNvCxnSpPr>
            <a:cxnSpLocks/>
          </p:cNvCxnSpPr>
          <p:nvPr/>
        </p:nvCxnSpPr>
        <p:spPr>
          <a:xfrm flipH="1">
            <a:off x="1852246" y="2391508"/>
            <a:ext cx="4243754" cy="28604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6081444-BAD6-7F42-9311-A1AAB7FC1A00}"/>
              </a:ext>
            </a:extLst>
          </p:cNvPr>
          <p:cNvCxnSpPr>
            <a:cxnSpLocks/>
          </p:cNvCxnSpPr>
          <p:nvPr/>
        </p:nvCxnSpPr>
        <p:spPr>
          <a:xfrm flipH="1">
            <a:off x="1852246" y="2391508"/>
            <a:ext cx="4243754" cy="34741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808E82F-0860-3F47-81A8-ECD14A14DEE0}"/>
              </a:ext>
            </a:extLst>
          </p:cNvPr>
          <p:cNvCxnSpPr>
            <a:cxnSpLocks/>
          </p:cNvCxnSpPr>
          <p:nvPr/>
        </p:nvCxnSpPr>
        <p:spPr>
          <a:xfrm>
            <a:off x="6096000" y="2391508"/>
            <a:ext cx="4443046" cy="28604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2A93CCA-61C2-BF48-A58A-D7E3AA522F1B}"/>
              </a:ext>
            </a:extLst>
          </p:cNvPr>
          <p:cNvCxnSpPr>
            <a:cxnSpLocks/>
          </p:cNvCxnSpPr>
          <p:nvPr/>
        </p:nvCxnSpPr>
        <p:spPr>
          <a:xfrm flipH="1">
            <a:off x="3657600" y="2391508"/>
            <a:ext cx="2438400" cy="29444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92C15BD-4140-C041-929C-2BFAD1CE393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6008" y="2391508"/>
            <a:ext cx="3071438" cy="29444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124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ィカル ユーザー インターフェイス, アプリケーション, Excel&#10;&#10;自動的に生成された説明">
            <a:extLst>
              <a:ext uri="{FF2B5EF4-FFF2-40B4-BE49-F238E27FC236}">
                <a16:creationId xmlns:a16="http://schemas.microsoft.com/office/drawing/2014/main" id="{AEBF03D6-52EA-124C-BD61-375F3775A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04" y="305105"/>
            <a:ext cx="10526196" cy="573881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214120-F988-E04C-94F4-CBB839BCA941}"/>
              </a:ext>
            </a:extLst>
          </p:cNvPr>
          <p:cNvSpPr txBox="1"/>
          <p:nvPr/>
        </p:nvSpPr>
        <p:spPr>
          <a:xfrm>
            <a:off x="4634702" y="305106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ja-JP" sz="2000" dirty="0"/>
              <a:t>hokoku_08_siryou3.xlsx</a:t>
            </a:r>
            <a:endParaRPr kumimoji="1" lang="ja-JP" altLang="en-US" sz="200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ACF5B68-FDD1-414C-A158-5A1D1C8F357B}"/>
              </a:ext>
            </a:extLst>
          </p:cNvPr>
          <p:cNvSpPr/>
          <p:nvPr/>
        </p:nvSpPr>
        <p:spPr>
          <a:xfrm>
            <a:off x="6998677" y="2774400"/>
            <a:ext cx="2321170" cy="55495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9B562E-1896-B340-A029-6FA97D655044}"/>
              </a:ext>
            </a:extLst>
          </p:cNvPr>
          <p:cNvSpPr txBox="1"/>
          <p:nvPr/>
        </p:nvSpPr>
        <p:spPr>
          <a:xfrm>
            <a:off x="3364348" y="2867211"/>
            <a:ext cx="363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accent4"/>
                </a:solidFill>
              </a:rPr>
              <a:t>This white space should not exist.</a:t>
            </a:r>
            <a:endParaRPr kumimoji="1" lang="ja-JP" altLang="en-US" sz="18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172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enlo_2019">
  <a:themeElements>
    <a:clrScheme name="MenloColors_Light">
      <a:dk1>
        <a:srgbClr val="000000"/>
      </a:dk1>
      <a:lt1>
        <a:srgbClr val="FFFFFF"/>
      </a:lt1>
      <a:dk2>
        <a:srgbClr val="676767"/>
      </a:dk2>
      <a:lt2>
        <a:srgbClr val="DDDEE0"/>
      </a:lt2>
      <a:accent1>
        <a:srgbClr val="122843"/>
      </a:accent1>
      <a:accent2>
        <a:srgbClr val="F78313"/>
      </a:accent2>
      <a:accent3>
        <a:srgbClr val="8EC1CF"/>
      </a:accent3>
      <a:accent4>
        <a:srgbClr val="EE5B4D"/>
      </a:accent4>
      <a:accent5>
        <a:srgbClr val="5EC4E4"/>
      </a:accent5>
      <a:accent6>
        <a:srgbClr val="8BC43F"/>
      </a:accent6>
      <a:hlink>
        <a:srgbClr val="F78313"/>
      </a:hlink>
      <a:folHlink>
        <a:srgbClr val="676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68</Words>
  <Application>Microsoft Macintosh PowerPoint</Application>
  <PresentationFormat>ワイド画面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NTR</vt:lpstr>
      <vt:lpstr>Arial</vt:lpstr>
      <vt:lpstr>Calibri</vt:lpstr>
      <vt:lpstr>Corbel</vt:lpstr>
      <vt:lpstr>Menlo_2019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</dc:title>
  <dc:creator>Mehul Patel</dc:creator>
  <cp:lastModifiedBy>Daichi Terada</cp:lastModifiedBy>
  <cp:revision>269</cp:revision>
  <dcterms:created xsi:type="dcterms:W3CDTF">2020-03-19T21:23:53Z</dcterms:created>
  <dcterms:modified xsi:type="dcterms:W3CDTF">2020-11-24T09:19:03Z</dcterms:modified>
</cp:coreProperties>
</file>