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75463"/>
  <p:notesSz cx="7772400" cy="100584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578" y="6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>
            <a:extLst>
              <a:ext uri="{FF2B5EF4-FFF2-40B4-BE49-F238E27FC236}">
                <a16:creationId xmlns:a16="http://schemas.microsoft.com/office/drawing/2014/main" id="{B38DE539-24DE-412B-9EBE-1065EBA42055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7613" cy="377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540A1AC0-2B93-4887-98AB-B3005863E82E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665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6EB35FD-E648-44A7-AC1A-46653CE317DE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F043EA4-FC71-49E0-B280-503E2B65C8F9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62821B3E-59CD-404A-A3ED-066C3C86E592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7DE81288-6EEA-4927-B226-609E172F7246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99DAAF3A-A3BB-45DE-856E-E0B04786593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>
            <a:extLst>
              <a:ext uri="{FF2B5EF4-FFF2-40B4-BE49-F238E27FC236}">
                <a16:creationId xmlns:a16="http://schemas.microsoft.com/office/drawing/2014/main" id="{1DD7D549-5CB7-46A4-AF45-186A7821E38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AD06E66-A3D5-46F7-B50B-14BD2A97BB44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097" name="Rectangle 1">
            <a:extLst>
              <a:ext uri="{FF2B5EF4-FFF2-40B4-BE49-F238E27FC236}">
                <a16:creationId xmlns:a16="http://schemas.microsoft.com/office/drawing/2014/main" id="{F9F5D730-B5D8-45A2-BCCD-940F8C5946CB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7950" y="763588"/>
            <a:ext cx="50165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CF502-808D-448D-8262-25192FD03E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5538"/>
            <a:ext cx="6858000" cy="239395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8B4779-C26A-4230-BFC9-8109995FC7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11563"/>
            <a:ext cx="6858000" cy="16589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54062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5342B-0B93-45E3-90F3-FBE24F1DB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6A0EDF-8C73-4CED-8809-2EBAECBA1C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82313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521D15-7FA7-49DD-9F4B-4BCB9E0DF7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689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79979B-B43D-4282-80E8-48D64EDB74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6898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87351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9112C-53DC-4C40-B86F-C7B85973D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61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18240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E4A65-265F-43F8-BE9E-B73CC2791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C6077B-E163-4835-8443-5BDE159CD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2876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ADAFF-902E-4453-910E-5DFACCE1E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14500"/>
            <a:ext cx="7886700" cy="285908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452387-459C-4697-920A-68DD88DFF0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600575"/>
            <a:ext cx="7886700" cy="150495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1438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D7102-CF7D-4326-8FF3-AF10F5B40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95C17-0F34-46D3-A90D-061B4641E1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8138"/>
            <a:ext cx="4037013" cy="45354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E9F485-D219-4488-BDDA-56955C8939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6613" y="1608138"/>
            <a:ext cx="4038600" cy="45354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67112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4F71D-47B5-4D99-BFD5-06999FBBA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6713"/>
            <a:ext cx="7886700" cy="13287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5F7274-641E-430D-B6D9-08112E0CD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5925"/>
            <a:ext cx="3868737" cy="825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34C2F3-CF68-46C5-B99F-4AAF182B83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11425"/>
            <a:ext cx="3868737" cy="36941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4F7C22-6C2E-4582-84AD-CFB4BEF487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5925"/>
            <a:ext cx="3887788" cy="825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E4E0D8-6643-47EF-AC13-CFB89681ED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11425"/>
            <a:ext cx="3887788" cy="36941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53885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D97F3-FB38-4C83-9F4E-B1F83206E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9366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0911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EA0C2-4AE7-4C8D-BFC9-1AB5357FD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8788"/>
            <a:ext cx="2949575" cy="16033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EA7A1C-3FB9-44A8-B371-9EA5D59E7A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90600"/>
            <a:ext cx="4629150" cy="48847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200BC7-E0B1-45A7-A545-426DD552F6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62163"/>
            <a:ext cx="2949575" cy="38211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3950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559F0-4B58-42B6-AE7C-00AE2323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8788"/>
            <a:ext cx="2949575" cy="16033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546E0-6C1F-47E9-AA04-DABC4604F2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90600"/>
            <a:ext cx="4629150" cy="48847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F8896D-6E09-4EE8-BD0B-0D7CBED64D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62163"/>
            <a:ext cx="2949575" cy="38211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78586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>
            <a:extLst>
              <a:ext uri="{FF2B5EF4-FFF2-40B4-BE49-F238E27FC236}">
                <a16:creationId xmlns:a16="http://schemas.microsoft.com/office/drawing/2014/main" id="{73A04379-129C-407E-AA07-82C72AD389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B312CE70-2BC5-4B89-B199-989CB0B711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8138"/>
            <a:ext cx="8228013" cy="453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2pPr>
      <a:lvl3pPr marL="1143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3pPr>
      <a:lvl4pPr marL="1600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4pPr>
      <a:lvl5pPr marL="20574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5pPr>
      <a:lvl6pPr marL="25146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6pPr>
      <a:lvl7pPr marL="29718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7pPr>
      <a:lvl8pPr marL="34290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8pPr>
      <a:lvl9pPr marL="3886200" indent="-228600" algn="ctr" defTabSz="45720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Arial Unicode MS" panose="020B0604020202020204" pitchFamily="34" charset="-128"/>
          <a:cs typeface="Arial Unicode MS" panose="020B0604020202020204" pitchFamily="34" charset="-128"/>
        </a:defRPr>
      </a:lvl9pPr>
    </p:titleStyle>
    <p:bodyStyle>
      <a:lvl1pPr marL="342900" indent="-342900" algn="l" defTabSz="457200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>
            <a:extLst>
              <a:ext uri="{FF2B5EF4-FFF2-40B4-BE49-F238E27FC236}">
                <a16:creationId xmlns:a16="http://schemas.microsoft.com/office/drawing/2014/main" id="{CFDB4166-5EEA-4772-A731-06B0DBE83C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475" y="549275"/>
            <a:ext cx="1049338" cy="1049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4" name="Picture 2">
            <a:extLst>
              <a:ext uri="{FF2B5EF4-FFF2-40B4-BE49-F238E27FC236}">
                <a16:creationId xmlns:a16="http://schemas.microsoft.com/office/drawing/2014/main" id="{4FC96A83-3B01-4105-A991-5A0710806A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2475" y="1854200"/>
            <a:ext cx="2260600" cy="226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5" name="Picture 3">
            <a:extLst>
              <a:ext uri="{FF2B5EF4-FFF2-40B4-BE49-F238E27FC236}">
                <a16:creationId xmlns:a16="http://schemas.microsoft.com/office/drawing/2014/main" id="{9F6A01C6-D9A8-49C1-802B-5F5C998E1A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763" y="5486400"/>
            <a:ext cx="7080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Arial Unicode MS"/>
        <a:cs typeface="Arial Unicode MS"/>
      </a:majorFont>
      <a:minorFont>
        <a:latin typeface="Arial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Arial Unicode MS" panose="020B0604020202020204" pitchFamily="34" charset="-128"/>
            <a:cs typeface="Arial Unicode MS" panose="020B060402020202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Arial Unicode MS" panose="020B0604020202020204" pitchFamily="34" charset="-128"/>
            <a:cs typeface="Arial Unicode MS" panose="020B0604020202020204" pitchFamily="3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Unicode MS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creator>Unknown Creator</dc:creator>
  <cp:lastModifiedBy>Gideon Avida</cp:lastModifiedBy>
  <cp:revision>3</cp:revision>
  <cp:lastPrinted>1601-01-01T00:00:00Z</cp:lastPrinted>
  <dcterms:created xsi:type="dcterms:W3CDTF">2017-12-05T07:56:46Z</dcterms:created>
  <dcterms:modified xsi:type="dcterms:W3CDTF">2018-01-04T23:17:38Z</dcterms:modified>
</cp:coreProperties>
</file>