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>
  <p:sldMasterIdLst>
    <p:sldMasterId id="2147483648" r:id="rId1"/>
    <p:sldMasterId id="2147483649" r:id="rId2"/>
  </p:sldMasterIdLst>
  <p:notesMasterIdLst>
    <p:notesMasterId r:id="rId4"/>
  </p:notesMasterIdLst>
  <p:sldIdLst>
    <p:sldId id="256" r:id="rId3"/>
  </p:sldIdLst>
  <p:sldSz cx="10080625" cy="7559675"/>
  <p:notesSz cx="7559675" cy="10691813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Droid Sans Fallback" charset="0"/>
        <a:cs typeface="Droid Sans Fallback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Droid Sans Fallback" charset="0"/>
        <a:cs typeface="Droid Sans Fallback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Droid Sans Fallback" charset="0"/>
        <a:cs typeface="Droid Sans Fallback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Droid Sans Fallback" charset="0"/>
        <a:cs typeface="Droid Sans Fallback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Droid Sans Fallback" charset="0"/>
        <a:cs typeface="Droid Sans Fallback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Droid Sans Fallback" charset="0"/>
        <a:cs typeface="Droid Sans Fallback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Droid Sans Fallback" charset="0"/>
        <a:cs typeface="Droid Sans Fallback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Droid Sans Fallback" charset="0"/>
        <a:cs typeface="Droid Sans Fallback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Droid Sans Fallback" charset="0"/>
        <a:cs typeface="Droid Sans Fallback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2" d="100"/>
          <a:sy n="112" d="100"/>
        </p:scale>
        <p:origin x="1856" y="20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5C3F6FA7-BC30-C44B-89D8-2908A7287C63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1484313" y="900113"/>
            <a:ext cx="4587875" cy="344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64B5353-5109-F745-B0CC-57CECE210CAA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20725" y="4679950"/>
            <a:ext cx="6118225" cy="503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9D836A9-52BC-F046-9FB1-CB1EE785B258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9D46051-6AC5-1949-884A-1694450D3553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9900" y="0"/>
            <a:ext cx="3278188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02A664C3-DEAF-5241-94A5-F2250A93E6AF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9FDEFFE-0C58-C145-8945-5F28006CA07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9900" y="10156825"/>
            <a:ext cx="3278188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403D09DE-ADD7-5144-883A-9D268B8285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99610215-DDAD-1B44-B035-7F4A52D9538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roid Sans Fallback" charset="0"/>
                <a:cs typeface="Droid Sans Fallback" charset="0"/>
              </a:defRPr>
            </a:lvl1pPr>
            <a:lvl2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roid Sans Fallback" charset="0"/>
                <a:cs typeface="Droid Sans Fallback" charset="0"/>
              </a:defRPr>
            </a:lvl2pPr>
            <a:lvl3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roid Sans Fallback" charset="0"/>
                <a:cs typeface="Droid Sans Fallback" charset="0"/>
              </a:defRPr>
            </a:lvl3pPr>
            <a:lvl4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roid Sans Fallback" charset="0"/>
                <a:cs typeface="Droid Sans Fallback" charset="0"/>
              </a:defRPr>
            </a:lvl4pPr>
            <a:lvl5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roid Sans Fallback" charset="0"/>
                <a:cs typeface="Droid Sans Fallback" charset="0"/>
              </a:defRPr>
            </a:lvl5pPr>
            <a:lvl6pPr marL="2514600" indent="-228600" defTabSz="457200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roid Sans Fallback" charset="0"/>
                <a:cs typeface="Droid Sans Fallback" charset="0"/>
              </a:defRPr>
            </a:lvl6pPr>
            <a:lvl7pPr marL="2971800" indent="-228600" defTabSz="457200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roid Sans Fallback" charset="0"/>
                <a:cs typeface="Droid Sans Fallback" charset="0"/>
              </a:defRPr>
            </a:lvl7pPr>
            <a:lvl8pPr marL="3429000" indent="-228600" defTabSz="457200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roid Sans Fallback" charset="0"/>
                <a:cs typeface="Droid Sans Fallback" charset="0"/>
              </a:defRPr>
            </a:lvl8pPr>
            <a:lvl9pPr marL="3886200" indent="-228600" defTabSz="457200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Droid Sans Fallback" charset="0"/>
                <a:cs typeface="Droid Sans Fallback" charset="0"/>
              </a:defRPr>
            </a:lvl9pPr>
          </a:lstStyle>
          <a:p>
            <a:pPr>
              <a:lnSpc>
                <a:spcPct val="93000"/>
              </a:lnSpc>
            </a:pPr>
            <a:fld id="{07FCF74B-530E-5149-BF7C-38260DFDF4A8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rPr>
              <a:pPr>
                <a:lnSpc>
                  <a:spcPct val="93000"/>
                </a:lnSpc>
              </a:pPr>
              <a:t>1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ea typeface="DejaVu Sans" charset="0"/>
              <a:cs typeface="DejaVu Sans" charset="0"/>
            </a:endParaRPr>
          </a:p>
        </p:txBody>
      </p:sp>
      <p:sp>
        <p:nvSpPr>
          <p:cNvPr id="5123" name="Text Box 1">
            <a:extLst>
              <a:ext uri="{FF2B5EF4-FFF2-40B4-BE49-F238E27FC236}">
                <a16:creationId xmlns:a16="http://schemas.microsoft.com/office/drawing/2014/main" id="{B15DC2F8-EBC0-BD4E-9093-C1051BDFDCE2}"/>
              </a:ext>
            </a:extLst>
          </p:cNvPr>
          <p:cNvSpPr txBox="1">
            <a:spLocks noChangeArrowheads="1" noTextEdit="1"/>
          </p:cNvSpPr>
          <p:nvPr>
            <p:ph type="sldImg"/>
          </p:nvPr>
        </p:nvSpPr>
        <p:spPr>
          <a:xfrm>
            <a:off x="1484313" y="900113"/>
            <a:ext cx="4589462" cy="34417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4" name="Text Box 2">
            <a:extLst>
              <a:ext uri="{FF2B5EF4-FFF2-40B4-BE49-F238E27FC236}">
                <a16:creationId xmlns:a16="http://schemas.microsoft.com/office/drawing/2014/main" id="{56FB2968-1FC4-DD48-9DB1-3D35BD22632D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720725" y="4679950"/>
            <a:ext cx="6119813" cy="504031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ABBCE-CD80-9D4A-A68E-DB1B95189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B2C79D-2EAB-A146-81CF-61E9E844C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E120FB-B2C3-5249-880D-BB2AAA9BC66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7D12E2-F661-924B-BBC2-49C94545DFA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9038C1-24A3-F042-A8E5-631D84F0217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30E1B-A7BA-0649-92DE-AF5BD1488D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4039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6A423-CD37-4740-8A29-8F6DCD2BC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F0A0AD-F027-3348-B1AC-3ED11B0210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A7D1DD-215F-F04D-A956-11FBB5D9B40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B3D26C-7B7A-5B44-A41D-8FABDD75098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25F581-C79B-6841-AE3B-CD2A7347A20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8EFBB-873D-F64A-8C3A-CB5B7811C1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3171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A7C854-3F43-704B-A2E0-8C194DCE2A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58499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4033C7-994F-7E48-93C7-E32E0841F1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58499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29161B-51AC-BC4E-836F-B5F7ECF344B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49385E-EC9E-C547-AD0F-C82049B083A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89E60D-7867-D546-A6A6-B11A8FCB849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2D94B-EFBB-F840-BEDF-9BEAE54CFA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7666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D4D87-D8B9-8A4C-A2FD-2A99D44EDE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076B9B-B2C1-074D-B6D6-644056A431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7B0541-83E7-A443-951B-B9AF3BD2FF7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9A121E-7CA1-8447-B106-34A2058D04B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0D9511-7B61-B044-B044-AE573FF38EE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4D432-476E-254C-A9B6-4528C72313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0111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1543E-10F2-9748-BBC7-6D5EEAF6E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B3F38-0D63-2742-A3EA-D8E6781DA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3368A8-A3A7-4448-BB77-ADDA54C898C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A15F09-CA44-3B49-8665-B42DEAED3A8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FAF11D-70CF-CD42-A79E-C2A49B567BC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E923B-1FEB-284B-8B60-4F98332FF1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7770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9D357-A4DB-F84B-9921-B65BC9BDA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C71AF6-3E40-7C41-9418-03DBBE22F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BC9FE3F-C44C-A244-9E86-6C6752A8EA4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97D55A-C2E8-F449-ACA4-EA520CC7EE3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2F1DC7-308C-354A-AC2F-A5C24AA21C0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B2F82-02F5-7348-BB92-21C953570A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4725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A4327-B962-A541-B125-B3DDB8C7B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42327-B426-E641-A295-8EA9BAF5AB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800225"/>
            <a:ext cx="4459287" cy="4383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B1DEF2-4EAB-9B45-971C-9054F00EA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800225"/>
            <a:ext cx="4459288" cy="4383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124EBA-5B51-4849-9D2C-AF1A3A9A3B6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C272B4-A02C-F444-A72C-135DD1B7AD3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40E806-C9B8-7240-88CF-59184CC096B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499FC-A13A-E943-88E8-F402CC1575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175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3DCC7-653A-804D-A120-E48BE891F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6B25C7-BA3A-814F-AB96-BF2B5C9D0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948202-B61B-7845-AD91-AEDFCC014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837E71-2EC4-3B4C-9037-9BF42798E0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1D243E-1BBC-8B4A-B2D6-55968FAED2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AC49E45-F9D2-8942-BA82-E95AD4606DF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523BCEE-C4E1-3840-B1D4-0BA69FFA1EE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070A8F6-7979-7541-A5F4-D69D8038E70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64D4B-8909-9A4A-98DB-1917FFC785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25056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14D26-8350-7A45-BE4C-AA972E99C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064EF48-DB7A-994E-9937-DFC033790BE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B67A5DD-243E-EB4D-AC3E-7FDD2242604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AE84DB-3208-184D-A604-29FC59FA917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2D014-7456-3046-8BF9-17BB8FF70A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74196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8181CEB-9BD6-AD42-8413-8DEBC4F9F6D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55C03C1-6FE9-CC4E-BFF8-A905A534819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B2886EB-0F13-DF40-9839-EE53C240F0A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CB707-36EE-7F4F-BEB3-8340A164FF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82040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494FB-61FE-044E-8C17-6003A0208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FC579-73E0-B64F-8A32-2A27A2F71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90E04C-5CB2-764A-B641-4E13F74A0A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9E87B8-8473-AF4C-A6BA-3A088B82FC9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1A4775-1986-A547-8C68-3C8B56D7CF5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1A455B-1828-1C48-89D7-5A5E8F9DAA9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AEBD1-1F2C-BB43-BD76-2409E36059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7339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19873-05B3-4F45-AAD1-18AF4D716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3821D-E9C0-A648-AAFE-D98F7A004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46BE6C-0783-3B4C-9C27-39ED5BA6E19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C66511-5A2F-A248-9142-20991F0D350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F0CCDF-4EDB-914D-8B49-257E9F6D781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9548F-5342-9E4C-AC61-18F795E4A3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84659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5164D-55A9-FF48-88E0-0BB9E4697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BF98B4-A452-3A4A-965D-8A621BBCFE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517C4C-F87C-9749-A563-7765DC6E7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3A99FA-9E38-B34F-864D-C622AEF87CE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E6AF25-1437-9949-B9B3-C7DBC43F31D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F569A5-367C-6644-8938-A99C4017FA0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E79EF-03CE-6842-8A7C-2B84B342FD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8962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F3F1-4603-0040-936F-AAB313296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8CE9C1-4F05-604E-8C59-ED444AAD2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1028F0-090A-3E40-91CB-22E56483318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610D18-FB09-9F4F-98A4-19923F46000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ED52F5-1BE8-6E4D-9E7A-99966191771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E4847-D0DD-9648-AD86-D7BC1115CF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1498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BAC308-0972-4847-BBD6-8A9E218E8C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7263" y="576263"/>
            <a:ext cx="2266950" cy="5607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030464-E161-A54F-B7E5-980B94468E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576263"/>
            <a:ext cx="6651625" cy="56070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763449-6BBE-2342-A4FC-451FAAC2F6D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91DDB6-FE80-2A46-89A1-F1ED4E465CB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A1C291-D2EC-1042-8949-128F8214B7F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B09EC-3E5D-E04D-B520-633D412682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06554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5D283-B15E-554B-A826-447A2FEC6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576263"/>
            <a:ext cx="7197725" cy="7191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4BE72BB-8766-4840-9750-1EDA6800D3E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7A77FD3-6AA6-9942-991B-4874D8D6414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3882184-EFF5-EE45-9C40-11322F42789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4F4BD-72CF-7047-B0DA-A4A4956FA9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5993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11481-E258-7142-8CA5-3F0D15E66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CCEB04-9B41-DA41-B124-35ED61910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223C90-F31C-5346-84FB-541F3A70AC0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51D35C-09ED-6D46-8A28-E3DBC4D2BAD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C42F64-F91D-B04F-87FA-A9A8F3BE943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AB61C-C573-DA46-9BB2-9027A4B50B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2922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714CD-C537-EF47-802A-BBB314277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0C4F8-39B4-174E-A220-82629AFAD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383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8367E8-B1D0-CB4E-AC1E-6FEF74164A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383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00AE3EB-E2BF-9144-B60F-610BC7C5373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EEFE6B4-BBF2-164B-B59F-075A8E77D6D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2FF561B-B4DF-5244-8BF4-0D6DCBC9638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F698D-7A52-1344-8220-2A7BE2F824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1459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C6B8F-1FC0-C64B-84C5-1E37B3CF9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44778B-03AF-474E-AF99-58344FB5C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A912A5-CE6D-064E-9D02-F1BC797377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1068D6-1A10-804C-AD0C-4A7D5F8D39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72EB50-9FF7-0D40-ABF7-F749EB9999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211FFC1-225B-7244-90C9-DD77BFBAA27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73F154ED-9745-724B-B683-BB8AFA4B722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7E829FE6-D1BD-324B-99CE-89EED122B44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EE6FB-66BA-5C46-A65A-8B4ED66B72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6500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25E98-B599-884F-926E-5C6B85DEE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2BBFECE-7527-874A-BFF8-4EB37E60213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C10CE0-60B7-524A-B195-E1480BCE382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E3048A1-156B-3B48-ADB6-F82F1268DD7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60663-6902-1E45-99D6-C5F781F9C7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2546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A307CD59-EA69-1C42-BE12-186E3977F0D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AF91BDB-40E9-C840-B9C3-90BD67F1C52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80B93B2-9936-9244-89A8-30C9E4433CB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8E8A7-6320-4F4D-9B77-5444C6919F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238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F1F69-081F-724D-B4B1-28B0D0159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0915C-FA45-AF41-BE6A-693277601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4E75A-18E0-DF45-BA3E-62F58C8FB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3A1C57C-4325-A542-8794-317DDE1DF87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59C1ACC-6137-7842-B8D5-C17C8A1C6C9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378AF69-076A-504F-B528-F59EDD9B031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0564B-3E18-6542-B12B-1034942F64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859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B8E2A-C2ED-ED4C-A329-948396165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98B790-7C7A-C647-B2D5-AC1485C224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38B48D-DF58-5440-AA7D-944EA520C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C7DE5CE-7EA5-AB44-88D3-B959FA7FA82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427C99B-0470-BC40-A598-70E915A0480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9B9448F-EE4A-AD43-B584-65C70380A0F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47798-0A2F-0544-AEE7-3270D790C4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1782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8AB4C525-BA35-1140-8BF8-062E779006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45D57441-160A-7446-911C-9CF323E509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38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4192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2D3E0EB3-89AB-9748-AEE8-307F95A5F1B6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8653167-F2E8-DB4A-AF58-D1DD0CC7EFFC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D42E2D1-1479-914B-B63E-F56EBD4BB11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670E79ED-69F4-3842-AFB1-F8AE17F69D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57200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 Fallback" charset="0"/>
          <a:cs typeface="Droid Sans Fallback" charset="0"/>
        </a:defRPr>
      </a:lvl2pPr>
      <a:lvl3pPr algn="ctr" defTabSz="457200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 Fallback" charset="0"/>
          <a:cs typeface="Droid Sans Fallback" charset="0"/>
        </a:defRPr>
      </a:lvl3pPr>
      <a:lvl4pPr algn="ctr" defTabSz="457200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 Fallback" charset="0"/>
          <a:cs typeface="Droid Sans Fallback" charset="0"/>
        </a:defRPr>
      </a:lvl4pPr>
      <a:lvl5pPr algn="ctr" defTabSz="457200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 Fallback" charset="0"/>
          <a:cs typeface="Droid Sans Fallback" charset="0"/>
        </a:defRPr>
      </a:lvl5pPr>
      <a:lvl6pPr marL="2514600" indent="-228600" algn="ctr" defTabSz="457200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 Fallback" charset="0"/>
          <a:cs typeface="Droid Sans Fallback" charset="0"/>
        </a:defRPr>
      </a:lvl6pPr>
      <a:lvl7pPr marL="2971800" indent="-228600" algn="ctr" defTabSz="457200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 Fallback" charset="0"/>
          <a:cs typeface="Droid Sans Fallback" charset="0"/>
        </a:defRPr>
      </a:lvl7pPr>
      <a:lvl8pPr marL="3429000" indent="-228600" algn="ctr" defTabSz="457200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 Fallback" charset="0"/>
          <a:cs typeface="Droid Sans Fallback" charset="0"/>
        </a:defRPr>
      </a:lvl8pPr>
      <a:lvl9pPr marL="3886200" indent="-228600" algn="ctr" defTabSz="457200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57200" rtl="0" eaLnBrk="0" fontAlgn="base" hangingPunct="0">
        <a:lnSpc>
          <a:spcPct val="94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4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4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4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4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>
            <a:extLst>
              <a:ext uri="{FF2B5EF4-FFF2-40B4-BE49-F238E27FC236}">
                <a16:creationId xmlns:a16="http://schemas.microsoft.com/office/drawing/2014/main" id="{FA86B503-9AE0-E84F-9B0F-0779209C38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79038" cy="755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1" name="Rectangle 2">
            <a:extLst>
              <a:ext uri="{FF2B5EF4-FFF2-40B4-BE49-F238E27FC236}">
                <a16:creationId xmlns:a16="http://schemas.microsoft.com/office/drawing/2014/main" id="{96C5528D-D56F-394D-9615-78FE3204E8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576263"/>
            <a:ext cx="7197725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0A95F647-1B25-594A-8CC6-92C4C254E1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800225"/>
            <a:ext cx="9070975" cy="438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9656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D8C98813-7D11-6047-BB09-B59E550243F1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B58B7207-2962-D144-AF78-556E8E0E20B4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795B08CC-EF72-5F42-8CBC-ABBBDA6794E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98AEEE08-532C-1F42-A203-EFC11C1B8E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457200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000000"/>
          </a:solidFill>
          <a:latin typeface="Arial" panose="020B0604020202020204" pitchFamily="34" charset="0"/>
          <a:ea typeface="WenQuanYi Zen Hei" charset="0"/>
          <a:cs typeface="WenQuanYi Zen Hei" charset="0"/>
        </a:defRPr>
      </a:lvl2pPr>
      <a:lvl3pPr algn="l" defTabSz="457200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000000"/>
          </a:solidFill>
          <a:latin typeface="Arial" panose="020B0604020202020204" pitchFamily="34" charset="0"/>
          <a:ea typeface="WenQuanYi Zen Hei" charset="0"/>
          <a:cs typeface="WenQuanYi Zen Hei" charset="0"/>
        </a:defRPr>
      </a:lvl3pPr>
      <a:lvl4pPr algn="l" defTabSz="457200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000000"/>
          </a:solidFill>
          <a:latin typeface="Arial" panose="020B0604020202020204" pitchFamily="34" charset="0"/>
          <a:ea typeface="WenQuanYi Zen Hei" charset="0"/>
          <a:cs typeface="WenQuanYi Zen Hei" charset="0"/>
        </a:defRPr>
      </a:lvl4pPr>
      <a:lvl5pPr algn="l" defTabSz="457200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000000"/>
          </a:solidFill>
          <a:latin typeface="Arial" panose="020B0604020202020204" pitchFamily="34" charset="0"/>
          <a:ea typeface="WenQuanYi Zen Hei" charset="0"/>
          <a:cs typeface="WenQuanYi Zen Hei" charset="0"/>
        </a:defRPr>
      </a:lvl5pPr>
      <a:lvl6pPr marL="2514600" indent="-228600" algn="l" defTabSz="457200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000000"/>
          </a:solidFill>
          <a:latin typeface="Arial" panose="020B0604020202020204" pitchFamily="34" charset="0"/>
          <a:ea typeface="WenQuanYi Zen Hei" charset="0"/>
          <a:cs typeface="WenQuanYi Zen Hei" charset="0"/>
        </a:defRPr>
      </a:lvl6pPr>
      <a:lvl7pPr marL="2971800" indent="-228600" algn="l" defTabSz="457200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000000"/>
          </a:solidFill>
          <a:latin typeface="Arial" panose="020B0604020202020204" pitchFamily="34" charset="0"/>
          <a:ea typeface="WenQuanYi Zen Hei" charset="0"/>
          <a:cs typeface="WenQuanYi Zen Hei" charset="0"/>
        </a:defRPr>
      </a:lvl7pPr>
      <a:lvl8pPr marL="3429000" indent="-228600" algn="l" defTabSz="457200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000000"/>
          </a:solidFill>
          <a:latin typeface="Arial" panose="020B0604020202020204" pitchFamily="34" charset="0"/>
          <a:ea typeface="WenQuanYi Zen Hei" charset="0"/>
          <a:cs typeface="WenQuanYi Zen Hei" charset="0"/>
        </a:defRPr>
      </a:lvl8pPr>
      <a:lvl9pPr marL="3886200" indent="-228600" algn="l" defTabSz="457200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000000"/>
          </a:solidFill>
          <a:latin typeface="Arial" panose="020B0604020202020204" pitchFamily="34" charset="0"/>
          <a:ea typeface="WenQuanYi Zen Hei" charset="0"/>
          <a:cs typeface="WenQuanYi Zen Hei" charset="0"/>
        </a:defRPr>
      </a:lvl9pPr>
    </p:titleStyle>
    <p:bodyStyle>
      <a:lvl1pPr marL="342900" indent="-342900" algn="l" defTabSz="457200" rtl="0" eaLnBrk="0" fontAlgn="base" hangingPunct="0">
        <a:lnSpc>
          <a:spcPct val="94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4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4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4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4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7488B695-EE58-EB4A-8FD4-9B7D29FC7D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576263"/>
            <a:ext cx="7199312" cy="720725"/>
          </a:xfrm>
        </p:spPr>
        <p:txBody>
          <a:bodyPr tIns="27215"/>
          <a:lstStyle/>
          <a:p>
            <a:pPr eaLnBrk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</a:tabLst>
            </a:pPr>
            <a:r>
              <a:rPr lang="en-US" altLang="en-US"/>
              <a:t>DLP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F9DD54F5-8E16-9F40-BB84-8A704518029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1800225"/>
            <a:ext cx="9072562" cy="4384675"/>
          </a:xfrm>
        </p:spPr>
        <p:txBody>
          <a:bodyPr tIns="11340" anchor="ctr"/>
          <a:lstStyle/>
          <a:p>
            <a:pPr marL="0" indent="0" eaLnBrk="1"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</a:tabLst>
            </a:pPr>
            <a:endParaRPr lang="en-US" altLang="en-US" sz="1500"/>
          </a:p>
          <a:p>
            <a:pPr marL="0" indent="0" eaLnBrk="1"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</a:tabLst>
            </a:pPr>
            <a:endParaRPr lang="en-US" altLang="en-US" sz="150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5D92C10-6A72-2045-9405-876539CFC0F8}"/>
              </a:ext>
            </a:extLst>
          </p:cNvPr>
          <p:cNvGraphicFramePr>
            <a:graphicFrameLocks noGrp="1"/>
          </p:cNvGraphicFramePr>
          <p:nvPr/>
        </p:nvGraphicFramePr>
        <p:xfrm>
          <a:off x="620713" y="1570038"/>
          <a:ext cx="9067799" cy="5486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44333">
                  <a:extLst>
                    <a:ext uri="{9D8B030D-6E8A-4147-A177-3AD203B41FA5}">
                      <a16:colId xmlns:a16="http://schemas.microsoft.com/office/drawing/2014/main" val="3348185166"/>
                    </a:ext>
                  </a:extLst>
                </a:gridCol>
                <a:gridCol w="2672070">
                  <a:extLst>
                    <a:ext uri="{9D8B030D-6E8A-4147-A177-3AD203B41FA5}">
                      <a16:colId xmlns:a16="http://schemas.microsoft.com/office/drawing/2014/main" val="4242231287"/>
                    </a:ext>
                  </a:extLst>
                </a:gridCol>
                <a:gridCol w="2551396">
                  <a:extLst>
                    <a:ext uri="{9D8B030D-6E8A-4147-A177-3AD203B41FA5}">
                      <a16:colId xmlns:a16="http://schemas.microsoft.com/office/drawing/2014/main" val="2388770598"/>
                    </a:ext>
                  </a:extLst>
                </a:gridCol>
              </a:tblGrid>
              <a:tr h="9586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First and Last Name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SSN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Data of Birth (DOB)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73804740"/>
                  </a:ext>
                </a:extLst>
              </a:tr>
              <a:tr h="5030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Robert Aragon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489-36-8350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6/7/1981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26155025"/>
                  </a:ext>
                </a:extLst>
              </a:tr>
              <a:tr h="5030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Ashley Borden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514-14-8905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7/8/1981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08142563"/>
                  </a:ext>
                </a:extLst>
              </a:tr>
              <a:tr h="5030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Thomas Conley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690-05-5315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8/9/1981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63044287"/>
                  </a:ext>
                </a:extLst>
              </a:tr>
              <a:tr h="5030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Susan Davis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421-37-1396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9/10/1981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41656585"/>
                  </a:ext>
                </a:extLst>
              </a:tr>
              <a:tr h="5030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Christopher Diaz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458-02-6124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1/10/1975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41770196"/>
                  </a:ext>
                </a:extLst>
              </a:tr>
              <a:tr h="5030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Rick Edwards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612-20-6832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2/11/1975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59558774"/>
                  </a:ext>
                </a:extLst>
              </a:tr>
              <a:tr h="5030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Victor Faulkner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300-62-3266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3/12/1975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5007881"/>
                  </a:ext>
                </a:extLst>
              </a:tr>
              <a:tr h="5030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Lisa Garrison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660-03-8360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4/13/1975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26196912"/>
                  </a:ext>
                </a:extLst>
              </a:tr>
              <a:tr h="5030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Marjorie Green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213-46-8915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5/14/1975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7449038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roid Sans Fallback"/>
        <a:cs typeface="Droid Sans Fallback"/>
      </a:majorFont>
      <a:minorFont>
        <a:latin typeface="Arial"/>
        <a:ea typeface="Droid Sans Fallback"/>
        <a:cs typeface="Droid Sans Fallback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WenQuanYi Zen Hei"/>
        <a:cs typeface="WenQuanYi Zen Hei"/>
      </a:majorFont>
      <a:minorFont>
        <a:latin typeface="Arial"/>
        <a:ea typeface="WenQuanYi Zen Hei"/>
        <a:cs typeface="WenQuanYi Zen 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40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Droid Sans Fallback</vt:lpstr>
      <vt:lpstr>Times New Roman</vt:lpstr>
      <vt:lpstr>WenQuanYi Zen Hei</vt:lpstr>
      <vt:lpstr>DejaVu Sans</vt:lpstr>
      <vt:lpstr>Calibri</vt:lpstr>
      <vt:lpstr>Office Theme</vt:lpstr>
      <vt:lpstr>Office Theme</vt:lpstr>
      <vt:lpstr>DLP</vt:lpstr>
    </vt:vector>
  </TitlesOfParts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DLP</dc:title>
  <dc:subject/>
  <dc:creator/>
  <cp:keywords/>
  <dc:description/>
  <cp:lastModifiedBy>Hooshang Barzin</cp:lastModifiedBy>
  <cp:revision>1</cp:revision>
  <cp:lastPrinted>1601-01-01T00:00:00Z</cp:lastPrinted>
  <dcterms:created xsi:type="dcterms:W3CDTF">2017-08-10T19:58:16Z</dcterms:created>
  <dcterms:modified xsi:type="dcterms:W3CDTF">2019-12-06T23:56:58Z</dcterms:modified>
</cp:coreProperties>
</file>